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11"/>
  </p:notesMasterIdLst>
  <p:handoutMasterIdLst>
    <p:handoutMasterId r:id="rId12"/>
  </p:handoutMasterIdLst>
  <p:sldIdLst>
    <p:sldId id="266" r:id="rId2"/>
    <p:sldId id="285" r:id="rId3"/>
    <p:sldId id="304" r:id="rId4"/>
    <p:sldId id="324" r:id="rId5"/>
    <p:sldId id="306" r:id="rId6"/>
    <p:sldId id="325" r:id="rId7"/>
    <p:sldId id="336" r:id="rId8"/>
    <p:sldId id="323" r:id="rId9"/>
    <p:sldId id="337" r:id="rId10"/>
  </p:sldIdLst>
  <p:sldSz cx="9906000" cy="6858000" type="A4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dana Šašková" initials="RŠ" lastIdx="1" clrIdx="0">
    <p:extLst>
      <p:ext uri="{19B8F6BF-5375-455C-9EA6-DF929625EA0E}">
        <p15:presenceInfo xmlns:p15="http://schemas.microsoft.com/office/powerpoint/2012/main" userId="e9b4df4f3acffa3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  <a:srgbClr val="78D76B"/>
    <a:srgbClr val="47C836"/>
    <a:srgbClr val="33CCFF"/>
    <a:srgbClr val="66CCFF"/>
    <a:srgbClr val="66FF99"/>
    <a:srgbClr val="CCFF33"/>
    <a:srgbClr val="70AC2E"/>
    <a:srgbClr val="0033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2592" autoAdjust="0"/>
  </p:normalViewPr>
  <p:slideViewPr>
    <p:cSldViewPr snapToGrid="0">
      <p:cViewPr varScale="1">
        <p:scale>
          <a:sx n="136" d="100"/>
          <a:sy n="136" d="100"/>
        </p:scale>
        <p:origin x="2192" y="84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-3130" y="-77"/>
      </p:cViewPr>
      <p:guideLst>
        <p:guide orient="horz" pos="2880"/>
        <p:guide pos="2160"/>
      </p:guideLst>
    </p:cSldViewPr>
  </p:notes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4FCF0096-DD09-4F94-B125-D2F10671D3CC}" type="datetimeFigureOut">
              <a:rPr lang="pl-PL"/>
              <a:pPr>
                <a:defRPr/>
              </a:pPr>
              <a:t>22.05.2022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E5111B9C-89B8-4F29-A3B3-FDA73E31F16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505054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7FCEE0EE-A52D-46AF-A07C-3EEC64895839}" type="datetimeFigureOut">
              <a:rPr lang="pl-PL"/>
              <a:pPr>
                <a:defRPr/>
              </a:pPr>
              <a:t>22.05.2022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noProof="0"/>
              <a:t>Kliknij, aby edytować style wzorca tekstu</a:t>
            </a:r>
          </a:p>
          <a:p>
            <a:pPr lvl="1"/>
            <a:r>
              <a:rPr lang="pl-PL" noProof="0"/>
              <a:t>Drugi poziom</a:t>
            </a:r>
          </a:p>
          <a:p>
            <a:pPr lvl="2"/>
            <a:r>
              <a:rPr lang="pl-PL" noProof="0"/>
              <a:t>Trzeci poziom</a:t>
            </a:r>
          </a:p>
          <a:p>
            <a:pPr lvl="3"/>
            <a:r>
              <a:rPr lang="pl-PL" noProof="0"/>
              <a:t>Czwarty poziom</a:t>
            </a:r>
          </a:p>
          <a:p>
            <a:pPr lvl="4"/>
            <a:r>
              <a:rPr lang="pl-PL" noProof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FA41F5C-4A6D-432A-B932-774DE37C8E4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629260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algn="just"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solidFill>
                  <a:srgbClr val="00B05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 module focuses on the main animal commodities that are sold from the yard. Quantity, place and other conditions of sale.</a:t>
            </a:r>
          </a:p>
          <a:p>
            <a:pPr marL="228600" algn="just"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solidFill>
                  <a:srgbClr val="00B05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It is about:</a:t>
            </a:r>
          </a:p>
          <a:p>
            <a:pPr marL="400050" indent="-1714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rgbClr val="00B05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Fresh poultry meat</a:t>
            </a:r>
          </a:p>
          <a:p>
            <a:pPr marL="400050" indent="-1714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rgbClr val="00B05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Fresh rabbit meat</a:t>
            </a:r>
          </a:p>
          <a:p>
            <a:pPr marL="400050" indent="-1714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rgbClr val="00B05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Unwrapped fresh eggs</a:t>
            </a:r>
          </a:p>
          <a:p>
            <a:pPr marL="400050" indent="-1714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rgbClr val="00B05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Bee products</a:t>
            </a:r>
          </a:p>
          <a:p>
            <a:pPr marL="400050" indent="-1714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rgbClr val="00B05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Raw untreated milk and raw cream</a:t>
            </a:r>
          </a:p>
          <a:p>
            <a:pPr marL="400050" indent="-1714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rgbClr val="00B05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Live fish and other aquaculture products</a:t>
            </a:r>
          </a:p>
          <a:p>
            <a:pPr marL="400050" indent="-1714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rgbClr val="00B05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Game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FA41F5C-4A6D-432A-B932-774DE37C8E42}" type="slidenum">
              <a:rPr lang="pl-PL" smtClean="0"/>
              <a:pPr>
                <a:defRPr/>
              </a:pPr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021276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RESA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873" y="5044044"/>
            <a:ext cx="3755744" cy="860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Prostokąt 2"/>
          <p:cNvSpPr/>
          <p:nvPr userDrawn="1"/>
        </p:nvSpPr>
        <p:spPr>
          <a:xfrm>
            <a:off x="522514" y="2360182"/>
            <a:ext cx="8621486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b="0" dirty="0">
                <a:solidFill>
                  <a:srgbClr val="003300"/>
                </a:solidFill>
                <a:ea typeface="Calibri"/>
                <a:cs typeface="Calibri"/>
              </a:rPr>
              <a:t>Activating agricultural and tourism specializations through Center of Taste </a:t>
            </a:r>
          </a:p>
          <a:p>
            <a:pPr algn="ctr"/>
            <a:br>
              <a:rPr lang="el-GR" sz="1400" dirty="0">
                <a:ea typeface="Calibri"/>
                <a:cs typeface="Times New Roman"/>
              </a:rPr>
            </a:br>
            <a:endParaRPr lang="pl-PL" sz="1400" dirty="0">
              <a:ea typeface="Calibri"/>
              <a:cs typeface="Times New Roman"/>
            </a:endParaRPr>
          </a:p>
          <a:p>
            <a:pPr algn="ctr"/>
            <a:r>
              <a:rPr lang="pl-PL" sz="24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Module 6</a:t>
            </a:r>
          </a:p>
          <a:p>
            <a:pPr algn="ctr"/>
            <a:endParaRPr lang="pl-PL" sz="2400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4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Sales from the Yard (farm)</a:t>
            </a:r>
            <a:endParaRPr lang="pl-PL" sz="2400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Obraz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0389" y="493794"/>
            <a:ext cx="2602275" cy="1589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770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RESA emp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7200"/>
            <a:ext cx="1835150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Obraz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005" y="195983"/>
            <a:ext cx="1544341" cy="943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885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RESA chapter title +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ymbol zastępczy tekstu 18"/>
          <p:cNvSpPr>
            <a:spLocks noGrp="1"/>
          </p:cNvSpPr>
          <p:nvPr>
            <p:ph type="body" sz="quarter" idx="12" hasCustomPrompt="1"/>
          </p:nvPr>
        </p:nvSpPr>
        <p:spPr>
          <a:xfrm>
            <a:off x="543000" y="1260000"/>
            <a:ext cx="8820000" cy="360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800" b="1" baseline="0">
                <a:solidFill>
                  <a:srgbClr val="008000"/>
                </a:solidFill>
              </a:defRPr>
            </a:lvl1pPr>
          </a:lstStyle>
          <a:p>
            <a:pPr lvl="0"/>
            <a:r>
              <a:rPr lang="pl-PL" dirty="0"/>
              <a:t>1. </a:t>
            </a:r>
            <a:r>
              <a:rPr lang="pl-PL" dirty="0" err="1"/>
              <a:t>Title</a:t>
            </a:r>
            <a:r>
              <a:rPr lang="pl-PL" dirty="0"/>
              <a:t> of the </a:t>
            </a:r>
            <a:r>
              <a:rPr lang="pl-PL" dirty="0" err="1"/>
              <a:t>chapter</a:t>
            </a:r>
            <a:r>
              <a:rPr lang="pl-PL" dirty="0"/>
              <a:t> (</a:t>
            </a:r>
            <a:r>
              <a:rPr lang="pl-PL" dirty="0" err="1"/>
              <a:t>Trebuchet</a:t>
            </a:r>
            <a:r>
              <a:rPr lang="pl-PL" dirty="0"/>
              <a:t> MS Font, 18 p., </a:t>
            </a:r>
            <a:r>
              <a:rPr lang="pl-PL" dirty="0" err="1"/>
              <a:t>bold</a:t>
            </a:r>
            <a:r>
              <a:rPr lang="pl-PL" dirty="0"/>
              <a:t>)</a:t>
            </a:r>
          </a:p>
        </p:txBody>
      </p:sp>
      <p:sp>
        <p:nvSpPr>
          <p:cNvPr id="21" name="Symbol zastępczy tekstu 18"/>
          <p:cNvSpPr>
            <a:spLocks noGrp="1"/>
          </p:cNvSpPr>
          <p:nvPr>
            <p:ph type="body" sz="quarter" idx="13" hasCustomPrompt="1"/>
          </p:nvPr>
        </p:nvSpPr>
        <p:spPr>
          <a:xfrm>
            <a:off x="543000" y="1710690"/>
            <a:ext cx="8820000" cy="360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600" baseline="0">
                <a:solidFill>
                  <a:srgbClr val="008000"/>
                </a:solidFill>
              </a:defRPr>
            </a:lvl1pPr>
          </a:lstStyle>
          <a:p>
            <a:pPr lvl="0"/>
            <a:r>
              <a:rPr lang="pl-PL" dirty="0"/>
              <a:t>1.1. </a:t>
            </a:r>
            <a:r>
              <a:rPr lang="pl-PL" dirty="0" err="1"/>
              <a:t>Title</a:t>
            </a:r>
            <a:r>
              <a:rPr lang="pl-PL" dirty="0"/>
              <a:t> of the </a:t>
            </a:r>
            <a:r>
              <a:rPr lang="pl-PL" dirty="0" err="1"/>
              <a:t>sub-chapter</a:t>
            </a:r>
            <a:r>
              <a:rPr lang="pl-PL" dirty="0"/>
              <a:t> (</a:t>
            </a:r>
            <a:r>
              <a:rPr lang="pl-PL" dirty="0" err="1"/>
              <a:t>Trebuchet</a:t>
            </a:r>
            <a:r>
              <a:rPr lang="pl-PL" dirty="0"/>
              <a:t> MS Font, 16 p.)</a:t>
            </a:r>
          </a:p>
        </p:txBody>
      </p:sp>
      <p:sp>
        <p:nvSpPr>
          <p:cNvPr id="22" name="Symbol zastępczy tekstu 18"/>
          <p:cNvSpPr>
            <a:spLocks noGrp="1"/>
          </p:cNvSpPr>
          <p:nvPr>
            <p:ph type="body" sz="quarter" idx="14" hasCustomPrompt="1"/>
          </p:nvPr>
        </p:nvSpPr>
        <p:spPr>
          <a:xfrm>
            <a:off x="543000" y="2164079"/>
            <a:ext cx="8820000" cy="3960000"/>
          </a:xfrm>
          <a:prstGeom prst="rect">
            <a:avLst/>
          </a:prstGeom>
        </p:spPr>
        <p:txBody>
          <a:bodyPr/>
          <a:lstStyle>
            <a:lvl1pPr marL="0" indent="0" algn="just">
              <a:spcBef>
                <a:spcPts val="0"/>
              </a:spcBef>
              <a:buNone/>
              <a:defRPr sz="1200" baseline="0">
                <a:solidFill>
                  <a:schemeClr val="tx1"/>
                </a:solidFill>
              </a:defRPr>
            </a:lvl1pPr>
            <a:lvl2pPr marL="808038" indent="-180000" algn="just">
              <a:spcBef>
                <a:spcPts val="0"/>
              </a:spcBef>
              <a:buFont typeface="Arial" panose="020B0604020202020204" pitchFamily="34" charset="0"/>
              <a:buChar char="•"/>
              <a:defRPr lang="pl-PL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70000" indent="-180000" algn="just">
              <a:spcBef>
                <a:spcPts val="0"/>
              </a:spcBef>
              <a:buFont typeface="Trebuchet MS" panose="020B0603020202020204" pitchFamily="34" charset="0"/>
              <a:buChar char="—"/>
              <a:defRPr sz="1200"/>
            </a:lvl3pPr>
            <a:lvl4pPr marL="1530000" indent="-180000" algn="just">
              <a:spcBef>
                <a:spcPts val="0"/>
              </a:spcBef>
              <a:buFont typeface="Trebuchet MS" panose="020B0603020202020204" pitchFamily="34" charset="0"/>
              <a:buChar char="›"/>
              <a:defRPr sz="1200"/>
            </a:lvl4pPr>
          </a:lstStyle>
          <a:p>
            <a:pPr lvl="0"/>
            <a:r>
              <a:rPr lang="pl-PL" dirty="0"/>
              <a:t>Block of </a:t>
            </a:r>
            <a:r>
              <a:rPr lang="pl-PL" dirty="0" err="1"/>
              <a:t>text</a:t>
            </a:r>
            <a:r>
              <a:rPr lang="pl-PL" dirty="0"/>
              <a:t> (</a:t>
            </a:r>
            <a:r>
              <a:rPr lang="pl-PL" dirty="0" err="1"/>
              <a:t>Trebuchet</a:t>
            </a:r>
            <a:r>
              <a:rPr lang="pl-PL" dirty="0"/>
              <a:t> MS Font, 12 p.)</a:t>
            </a:r>
          </a:p>
          <a:p>
            <a:pPr lvl="1"/>
            <a:endParaRPr lang="pl-PL" dirty="0"/>
          </a:p>
          <a:p>
            <a:pPr lvl="2"/>
            <a:endParaRPr lang="pl-PL" dirty="0"/>
          </a:p>
          <a:p>
            <a:pPr lvl="3"/>
            <a:endParaRPr lang="pl-PL" dirty="0"/>
          </a:p>
          <a:p>
            <a:pPr lvl="0"/>
            <a:endParaRPr lang="pl-PL" dirty="0"/>
          </a:p>
          <a:p>
            <a:pPr lvl="0"/>
            <a:endParaRPr lang="pl-PL" dirty="0"/>
          </a:p>
          <a:p>
            <a:pPr lvl="1"/>
            <a:endParaRPr lang="pl-PL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2"/>
            <a:endParaRPr lang="pl-PL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3"/>
            <a:endParaRPr lang="pl-PL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endParaRPr lang="pl-PL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endParaRPr lang="pl-PL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endParaRPr lang="pl-PL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2"/>
            <a:endParaRPr lang="pl-PL" dirty="0"/>
          </a:p>
          <a:p>
            <a:pPr lvl="3"/>
            <a:endParaRPr lang="pl-PL" dirty="0"/>
          </a:p>
          <a:p>
            <a:pPr lvl="0"/>
            <a:endParaRPr lang="pl-PL" dirty="0"/>
          </a:p>
          <a:p>
            <a:pPr lvl="1"/>
            <a:endParaRPr lang="pl-PL" dirty="0"/>
          </a:p>
          <a:p>
            <a:pPr lvl="2"/>
            <a:endParaRPr lang="pl-PL" dirty="0"/>
          </a:p>
          <a:p>
            <a:pPr lvl="3"/>
            <a:endParaRPr lang="pl-PL" dirty="0"/>
          </a:p>
        </p:txBody>
      </p:sp>
      <p:pic>
        <p:nvPicPr>
          <p:cNvPr id="11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7200"/>
            <a:ext cx="1835150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Obraz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005" y="195983"/>
            <a:ext cx="1544341" cy="943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260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RESA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ymbol zastępczy tekstu 18"/>
          <p:cNvSpPr>
            <a:spLocks noGrp="1"/>
          </p:cNvSpPr>
          <p:nvPr>
            <p:ph type="body" sz="quarter" idx="14" hasCustomPrompt="1"/>
          </p:nvPr>
        </p:nvSpPr>
        <p:spPr>
          <a:xfrm>
            <a:off x="543000" y="1260000"/>
            <a:ext cx="8820000" cy="4860000"/>
          </a:xfrm>
          <a:prstGeom prst="rect">
            <a:avLst/>
          </a:prstGeom>
        </p:spPr>
        <p:txBody>
          <a:bodyPr/>
          <a:lstStyle>
            <a:lvl1pPr marL="0" indent="0" algn="just">
              <a:spcBef>
                <a:spcPts val="0"/>
              </a:spcBef>
              <a:buNone/>
              <a:defRPr sz="1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pl-PL" dirty="0"/>
              <a:t>Block of </a:t>
            </a:r>
            <a:r>
              <a:rPr lang="pl-PL" dirty="0" err="1"/>
              <a:t>text</a:t>
            </a:r>
            <a:r>
              <a:rPr lang="pl-PL" dirty="0"/>
              <a:t> (</a:t>
            </a:r>
            <a:r>
              <a:rPr lang="pl-PL" dirty="0" err="1"/>
              <a:t>Trebuchet</a:t>
            </a:r>
            <a:r>
              <a:rPr lang="pl-PL" dirty="0"/>
              <a:t> MS Font, 12 p.)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7200"/>
            <a:ext cx="1835150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Obraz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005" y="195983"/>
            <a:ext cx="1544341" cy="943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130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URESA versati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1" hasCustomPrompt="1"/>
          </p:nvPr>
        </p:nvSpPr>
        <p:spPr>
          <a:xfrm>
            <a:off x="543000" y="1260000"/>
            <a:ext cx="8820000" cy="4860000"/>
          </a:xfrm>
          <a:prstGeom prst="rect">
            <a:avLst/>
          </a:prstGeom>
        </p:spPr>
        <p:txBody>
          <a:bodyPr/>
          <a:lstStyle>
            <a:lvl1pPr marL="0" indent="0" algn="just">
              <a:spcBef>
                <a:spcPts val="0"/>
              </a:spcBef>
              <a:buNone/>
              <a:defRPr sz="1200" baseline="0"/>
            </a:lvl1pPr>
            <a:lvl2pPr marL="808038" indent="-180000" algn="just">
              <a:spcBef>
                <a:spcPts val="0"/>
              </a:spcBef>
              <a:buFont typeface="Arial" panose="020B0604020202020204" pitchFamily="34" charset="0"/>
              <a:buChar char="•"/>
              <a:defRPr sz="1200" baseline="0"/>
            </a:lvl2pPr>
            <a:lvl3pPr marL="1170000" indent="-180000" algn="just">
              <a:spcBef>
                <a:spcPts val="0"/>
              </a:spcBef>
              <a:buFont typeface="Trebuchet MS" panose="020B0603020202020204" pitchFamily="34" charset="0"/>
              <a:buChar char="—"/>
              <a:defRPr sz="1200"/>
            </a:lvl3pPr>
            <a:lvl4pPr marL="1530000" indent="-180000" algn="just">
              <a:spcBef>
                <a:spcPts val="0"/>
              </a:spcBef>
              <a:buFont typeface="Trebuchet MS" panose="020B0603020202020204" pitchFamily="34" charset="0"/>
              <a:buChar char="›"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pl-PL" dirty="0"/>
              <a:t>Basic </a:t>
            </a:r>
            <a:r>
              <a:rPr lang="pl-PL" dirty="0" err="1"/>
              <a:t>level</a:t>
            </a:r>
            <a:r>
              <a:rPr lang="pl-PL" dirty="0"/>
              <a:t> of the </a:t>
            </a:r>
            <a:r>
              <a:rPr lang="pl-PL" dirty="0" err="1"/>
              <a:t>text</a:t>
            </a:r>
            <a:endParaRPr lang="pl-PL" dirty="0"/>
          </a:p>
          <a:p>
            <a:pPr lvl="1"/>
            <a:r>
              <a:rPr lang="pl-PL" dirty="0"/>
              <a:t>Second </a:t>
            </a:r>
            <a:r>
              <a:rPr lang="pl-PL" dirty="0" err="1"/>
              <a:t>level</a:t>
            </a:r>
            <a:endParaRPr lang="pl-PL" dirty="0"/>
          </a:p>
          <a:p>
            <a:pPr lvl="2"/>
            <a:r>
              <a:rPr lang="pl-PL" dirty="0"/>
              <a:t>Third </a:t>
            </a:r>
            <a:r>
              <a:rPr lang="pl-PL" dirty="0" err="1"/>
              <a:t>level</a:t>
            </a:r>
            <a:endParaRPr lang="pl-PL" dirty="0"/>
          </a:p>
          <a:p>
            <a:pPr lvl="3"/>
            <a:r>
              <a:rPr lang="pl-PL" dirty="0" err="1"/>
              <a:t>Fourth</a:t>
            </a:r>
            <a:r>
              <a:rPr lang="pl-PL" dirty="0"/>
              <a:t> </a:t>
            </a:r>
            <a:r>
              <a:rPr lang="pl-PL" dirty="0" err="1"/>
              <a:t>level</a:t>
            </a:r>
            <a:endParaRPr lang="pl-PL" dirty="0"/>
          </a:p>
          <a:p>
            <a:pPr lvl="1"/>
            <a:endParaRPr lang="pl-PL" dirty="0"/>
          </a:p>
        </p:txBody>
      </p:sp>
      <p:pic>
        <p:nvPicPr>
          <p:cNvPr id="9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7200"/>
            <a:ext cx="1835150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Obraz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005" y="195983"/>
            <a:ext cx="1544341" cy="943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406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URESA versatile 2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1" hasCustomPrompt="1"/>
          </p:nvPr>
        </p:nvSpPr>
        <p:spPr>
          <a:xfrm>
            <a:off x="543000" y="1260000"/>
            <a:ext cx="8820000" cy="4860000"/>
          </a:xfrm>
          <a:prstGeom prst="rect">
            <a:avLst/>
          </a:prstGeom>
        </p:spPr>
        <p:txBody>
          <a:bodyPr/>
          <a:lstStyle>
            <a:lvl1pPr marL="0" indent="0" algn="just">
              <a:spcBef>
                <a:spcPts val="0"/>
              </a:spcBef>
              <a:buNone/>
              <a:defRPr sz="1200"/>
            </a:lvl1pPr>
            <a:lvl2pPr marL="808038" indent="-180000" algn="just">
              <a:spcBef>
                <a:spcPts val="0"/>
              </a:spcBef>
              <a:buFont typeface="+mj-lt"/>
              <a:buAutoNum type="arabicPeriod"/>
              <a:defRPr sz="1200" baseline="0"/>
            </a:lvl2pPr>
            <a:lvl3pPr marL="1170000" indent="-180000" algn="just">
              <a:spcBef>
                <a:spcPts val="0"/>
              </a:spcBef>
              <a:buFont typeface="+mj-lt"/>
              <a:buAutoNum type="alphaLcParenR"/>
              <a:defRPr sz="1200"/>
            </a:lvl3pPr>
            <a:lvl4pPr marL="1530000" indent="-180000" algn="just">
              <a:spcBef>
                <a:spcPts val="0"/>
              </a:spcBef>
              <a:buFont typeface="+mj-lt"/>
              <a:buAutoNum type="romanLcPeriod"/>
              <a:defRPr sz="1200" baseline="0"/>
            </a:lvl4pPr>
            <a:lvl5pPr>
              <a:defRPr sz="1200"/>
            </a:lvl5pPr>
          </a:lstStyle>
          <a:p>
            <a:pPr lvl="0"/>
            <a:r>
              <a:rPr lang="pl-PL" dirty="0"/>
              <a:t>Basic </a:t>
            </a:r>
            <a:r>
              <a:rPr lang="pl-PL" dirty="0" err="1"/>
              <a:t>level</a:t>
            </a:r>
            <a:r>
              <a:rPr lang="pl-PL" dirty="0"/>
              <a:t> of the </a:t>
            </a:r>
            <a:r>
              <a:rPr lang="pl-PL" dirty="0" err="1"/>
              <a:t>text</a:t>
            </a:r>
            <a:endParaRPr lang="pl-PL" dirty="0"/>
          </a:p>
          <a:p>
            <a:pPr lvl="1"/>
            <a:r>
              <a:rPr lang="pl-PL" dirty="0"/>
              <a:t>Second </a:t>
            </a:r>
            <a:r>
              <a:rPr lang="pl-PL" dirty="0" err="1"/>
              <a:t>level</a:t>
            </a:r>
            <a:endParaRPr lang="pl-PL" dirty="0"/>
          </a:p>
          <a:p>
            <a:pPr lvl="2"/>
            <a:r>
              <a:rPr lang="pl-PL" dirty="0"/>
              <a:t>Third </a:t>
            </a:r>
            <a:r>
              <a:rPr lang="pl-PL" dirty="0" err="1"/>
              <a:t>level</a:t>
            </a:r>
            <a:endParaRPr lang="pl-PL" dirty="0"/>
          </a:p>
          <a:p>
            <a:pPr lvl="3"/>
            <a:r>
              <a:rPr lang="pl-PL" dirty="0" err="1"/>
              <a:t>Fourth</a:t>
            </a:r>
            <a:r>
              <a:rPr lang="pl-PL" dirty="0"/>
              <a:t> </a:t>
            </a:r>
            <a:r>
              <a:rPr lang="pl-PL" dirty="0" err="1"/>
              <a:t>level</a:t>
            </a:r>
            <a:endParaRPr lang="pl-PL" dirty="0"/>
          </a:p>
          <a:p>
            <a:pPr lvl="3"/>
            <a:endParaRPr lang="pl-PL" dirty="0"/>
          </a:p>
          <a:p>
            <a:pPr lvl="1"/>
            <a:endParaRPr lang="pl-PL" dirty="0"/>
          </a:p>
        </p:txBody>
      </p:sp>
      <p:pic>
        <p:nvPicPr>
          <p:cNvPr id="9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7200"/>
            <a:ext cx="1835150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Obraz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005" y="195983"/>
            <a:ext cx="1544341" cy="943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5682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URESA text +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ymbol zastępczy tekstu 18"/>
          <p:cNvSpPr>
            <a:spLocks noGrp="1"/>
          </p:cNvSpPr>
          <p:nvPr>
            <p:ph type="body" sz="quarter" idx="14" hasCustomPrompt="1"/>
          </p:nvPr>
        </p:nvSpPr>
        <p:spPr>
          <a:xfrm>
            <a:off x="543000" y="1260000"/>
            <a:ext cx="4410000" cy="4860000"/>
          </a:xfrm>
          <a:prstGeom prst="rect">
            <a:avLst/>
          </a:prstGeom>
        </p:spPr>
        <p:txBody>
          <a:bodyPr/>
          <a:lstStyle>
            <a:lvl1pPr marL="0" indent="0" algn="just">
              <a:spcBef>
                <a:spcPts val="0"/>
              </a:spcBef>
              <a:buNone/>
              <a:defRPr sz="1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pl-PL" dirty="0"/>
              <a:t>Block of </a:t>
            </a:r>
            <a:r>
              <a:rPr lang="pl-PL" dirty="0" err="1"/>
              <a:t>text</a:t>
            </a:r>
            <a:r>
              <a:rPr lang="pl-PL" dirty="0"/>
              <a:t> (</a:t>
            </a:r>
            <a:r>
              <a:rPr lang="pl-PL" dirty="0" err="1"/>
              <a:t>Trebuchet</a:t>
            </a:r>
            <a:r>
              <a:rPr lang="pl-PL" dirty="0"/>
              <a:t> MS Font, 12 p.)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sz="quarter" idx="15" hasCustomPrompt="1"/>
          </p:nvPr>
        </p:nvSpPr>
        <p:spPr>
          <a:xfrm>
            <a:off x="5133975" y="1260000"/>
            <a:ext cx="4212000" cy="414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pl-PL" dirty="0" err="1"/>
              <a:t>Click</a:t>
            </a:r>
            <a:r>
              <a:rPr lang="pl-PL" dirty="0"/>
              <a:t> to </a:t>
            </a:r>
            <a:r>
              <a:rPr lang="pl-PL" dirty="0" err="1"/>
              <a:t>add</a:t>
            </a:r>
            <a:r>
              <a:rPr lang="pl-PL" dirty="0"/>
              <a:t> </a:t>
            </a:r>
            <a:r>
              <a:rPr lang="pl-PL" dirty="0" err="1"/>
              <a:t>picture</a:t>
            </a:r>
            <a:endParaRPr lang="pl-PL" dirty="0"/>
          </a:p>
        </p:txBody>
      </p:sp>
      <p:sp>
        <p:nvSpPr>
          <p:cNvPr id="11" name="Symbol zastępczy tekstu 18"/>
          <p:cNvSpPr>
            <a:spLocks noGrp="1"/>
          </p:cNvSpPr>
          <p:nvPr>
            <p:ph type="body" sz="quarter" idx="16" hasCustomPrompt="1"/>
          </p:nvPr>
        </p:nvSpPr>
        <p:spPr>
          <a:xfrm>
            <a:off x="5143500" y="5572124"/>
            <a:ext cx="4212000" cy="504825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0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pl-PL" dirty="0"/>
              <a:t>1. Image </a:t>
            </a:r>
            <a:r>
              <a:rPr lang="pl-PL" dirty="0" err="1"/>
              <a:t>title</a:t>
            </a:r>
            <a:r>
              <a:rPr lang="pl-PL" dirty="0"/>
              <a:t> (</a:t>
            </a:r>
            <a:r>
              <a:rPr lang="pl-PL" dirty="0" err="1"/>
              <a:t>Trebuchet</a:t>
            </a:r>
            <a:r>
              <a:rPr lang="pl-PL" dirty="0"/>
              <a:t> MS Font, 10 p.)</a:t>
            </a:r>
          </a:p>
        </p:txBody>
      </p:sp>
      <p:pic>
        <p:nvPicPr>
          <p:cNvPr id="10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7200"/>
            <a:ext cx="1835150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Obraz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005" y="195983"/>
            <a:ext cx="1544341" cy="943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78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URESA text + image + interactive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ymbol zastępczy tekstu 18"/>
          <p:cNvSpPr>
            <a:spLocks noGrp="1"/>
          </p:cNvSpPr>
          <p:nvPr>
            <p:ph type="body" sz="quarter" idx="14" hasCustomPrompt="1"/>
          </p:nvPr>
        </p:nvSpPr>
        <p:spPr>
          <a:xfrm>
            <a:off x="543000" y="1260000"/>
            <a:ext cx="4410000" cy="4860000"/>
          </a:xfrm>
          <a:prstGeom prst="rect">
            <a:avLst/>
          </a:prstGeom>
        </p:spPr>
        <p:txBody>
          <a:bodyPr/>
          <a:lstStyle>
            <a:lvl1pPr marL="0" indent="0" algn="just">
              <a:spcBef>
                <a:spcPts val="0"/>
              </a:spcBef>
              <a:buNone/>
              <a:defRPr sz="1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pl-PL" dirty="0"/>
              <a:t>Block of </a:t>
            </a:r>
            <a:r>
              <a:rPr lang="pl-PL" dirty="0" err="1"/>
              <a:t>text</a:t>
            </a:r>
            <a:r>
              <a:rPr lang="pl-PL" dirty="0"/>
              <a:t> (</a:t>
            </a:r>
            <a:r>
              <a:rPr lang="pl-PL" dirty="0" err="1"/>
              <a:t>Trebuchet</a:t>
            </a:r>
            <a:r>
              <a:rPr lang="pl-PL" dirty="0"/>
              <a:t> MS Font, 12 p.)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sz="quarter" idx="15" hasCustomPrompt="1"/>
          </p:nvPr>
        </p:nvSpPr>
        <p:spPr>
          <a:xfrm>
            <a:off x="5133975" y="1260000"/>
            <a:ext cx="4212000" cy="414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pl-PL" dirty="0" err="1"/>
              <a:t>Click</a:t>
            </a:r>
            <a:r>
              <a:rPr lang="pl-PL" dirty="0"/>
              <a:t> to </a:t>
            </a:r>
            <a:r>
              <a:rPr lang="pl-PL" dirty="0" err="1"/>
              <a:t>add</a:t>
            </a:r>
            <a:r>
              <a:rPr lang="pl-PL" dirty="0"/>
              <a:t> </a:t>
            </a:r>
            <a:r>
              <a:rPr lang="pl-PL" dirty="0" err="1"/>
              <a:t>picture</a:t>
            </a:r>
            <a:endParaRPr lang="pl-PL" dirty="0"/>
          </a:p>
        </p:txBody>
      </p:sp>
      <p:sp>
        <p:nvSpPr>
          <p:cNvPr id="11" name="Symbol zastępczy tekstu 18"/>
          <p:cNvSpPr>
            <a:spLocks noGrp="1"/>
          </p:cNvSpPr>
          <p:nvPr>
            <p:ph type="body" sz="quarter" idx="16" hasCustomPrompt="1"/>
          </p:nvPr>
        </p:nvSpPr>
        <p:spPr>
          <a:xfrm>
            <a:off x="5143500" y="5572124"/>
            <a:ext cx="4212000" cy="504825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0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pl-PL" dirty="0"/>
              <a:t>1. Image </a:t>
            </a:r>
            <a:r>
              <a:rPr lang="pl-PL" dirty="0" err="1"/>
              <a:t>title</a:t>
            </a:r>
            <a:r>
              <a:rPr lang="pl-PL" dirty="0"/>
              <a:t> (</a:t>
            </a:r>
            <a:r>
              <a:rPr lang="pl-PL" dirty="0" err="1"/>
              <a:t>Trebuchet</a:t>
            </a:r>
            <a:r>
              <a:rPr lang="pl-PL" dirty="0"/>
              <a:t> MS Font, 10 p.)</a:t>
            </a:r>
          </a:p>
        </p:txBody>
      </p:sp>
      <p:sp>
        <p:nvSpPr>
          <p:cNvPr id="7" name="Symbol zastępczy zawartości 6"/>
          <p:cNvSpPr>
            <a:spLocks noGrp="1"/>
          </p:cNvSpPr>
          <p:nvPr>
            <p:ph sz="quarter" idx="17" hasCustomPrompt="1"/>
          </p:nvPr>
        </p:nvSpPr>
        <p:spPr>
          <a:xfrm>
            <a:off x="2689225" y="2011363"/>
            <a:ext cx="3600000" cy="3600000"/>
          </a:xfrm>
          <a:prstGeom prst="roundRect">
            <a:avLst>
              <a:gd name="adj" fmla="val 5025"/>
            </a:avLst>
          </a:prstGeom>
          <a:solidFill>
            <a:schemeClr val="accent5">
              <a:lumMod val="20000"/>
              <a:lumOff val="80000"/>
            </a:schemeClr>
          </a:solidFill>
          <a:ln w="38100" cap="rnd" cmpd="sng">
            <a:solidFill>
              <a:schemeClr val="accent5">
                <a:lumMod val="40000"/>
                <a:lumOff val="60000"/>
              </a:schemeClr>
            </a:solidFill>
            <a:prstDash val="solid"/>
          </a:ln>
          <a:effectLst>
            <a:outerShdw blurRad="127000" dist="101600" dir="2700000" algn="tl" rotWithShape="0">
              <a:prstClr val="black">
                <a:alpha val="35000"/>
              </a:prstClr>
            </a:outerShdw>
          </a:effectLst>
        </p:spPr>
        <p:txBody>
          <a:bodyPr>
            <a:noAutofit/>
          </a:bodyPr>
          <a:lstStyle>
            <a:lvl1pPr marL="0" indent="0" algn="just">
              <a:spcBef>
                <a:spcPts val="0"/>
              </a:spcBef>
              <a:buNone/>
              <a:defRPr sz="1200" baseline="0"/>
            </a:lvl1pPr>
            <a:lvl5pPr marL="1828800" indent="0">
              <a:buNone/>
              <a:defRPr baseline="0"/>
            </a:lvl5pPr>
          </a:lstStyle>
          <a:p>
            <a:pPr lvl="0"/>
            <a:r>
              <a:rPr lang="pl-PL" dirty="0" err="1"/>
              <a:t>Additional</a:t>
            </a:r>
            <a:r>
              <a:rPr lang="pl-PL" dirty="0"/>
              <a:t> info (</a:t>
            </a:r>
            <a:r>
              <a:rPr lang="pl-PL" dirty="0" err="1"/>
              <a:t>text</a:t>
            </a:r>
            <a:r>
              <a:rPr lang="pl-PL" dirty="0"/>
              <a:t>, </a:t>
            </a:r>
            <a:r>
              <a:rPr lang="pl-PL" dirty="0" err="1"/>
              <a:t>picture</a:t>
            </a:r>
            <a:r>
              <a:rPr lang="pl-PL" dirty="0"/>
              <a:t>, multimedia), </a:t>
            </a:r>
            <a:r>
              <a:rPr lang="pl-PL" dirty="0" err="1"/>
              <a:t>visible</a:t>
            </a:r>
            <a:r>
              <a:rPr lang="pl-PL" dirty="0"/>
              <a:t> </a:t>
            </a:r>
            <a:r>
              <a:rPr lang="pl-PL" dirty="0" err="1"/>
              <a:t>when</a:t>
            </a:r>
            <a:r>
              <a:rPr lang="pl-PL" dirty="0"/>
              <a:t> the </a:t>
            </a:r>
            <a:r>
              <a:rPr lang="pl-PL" dirty="0" err="1"/>
              <a:t>cursor</a:t>
            </a:r>
            <a:r>
              <a:rPr lang="pl-PL" dirty="0"/>
              <a:t> </a:t>
            </a:r>
            <a:r>
              <a:rPr lang="pl-PL" dirty="0" err="1"/>
              <a:t>is</a:t>
            </a:r>
            <a:r>
              <a:rPr lang="pl-PL" dirty="0"/>
              <a:t> </a:t>
            </a:r>
            <a:r>
              <a:rPr lang="pl-PL" dirty="0" err="1"/>
              <a:t>over</a:t>
            </a:r>
            <a:r>
              <a:rPr lang="pl-PL" dirty="0"/>
              <a:t> the </a:t>
            </a:r>
            <a:r>
              <a:rPr lang="pl-PL" dirty="0" err="1"/>
              <a:t>source</a:t>
            </a:r>
            <a:r>
              <a:rPr lang="pl-PL" dirty="0"/>
              <a:t> </a:t>
            </a:r>
            <a:r>
              <a:rPr lang="pl-PL" dirty="0" err="1"/>
              <a:t>text</a:t>
            </a:r>
            <a:r>
              <a:rPr lang="pl-PL" dirty="0"/>
              <a:t> </a:t>
            </a:r>
            <a:r>
              <a:rPr lang="pl-PL" dirty="0" err="1"/>
              <a:t>or</a:t>
            </a:r>
            <a:r>
              <a:rPr lang="pl-PL" dirty="0"/>
              <a:t> </a:t>
            </a:r>
            <a:r>
              <a:rPr lang="pl-PL" dirty="0" err="1"/>
              <a:t>picture</a:t>
            </a:r>
            <a:r>
              <a:rPr lang="pl-PL" dirty="0"/>
              <a:t>. </a:t>
            </a:r>
            <a:r>
              <a:rPr lang="pl-PL" dirty="0" err="1"/>
              <a:t>Trebuchet</a:t>
            </a:r>
            <a:r>
              <a:rPr lang="pl-PL" dirty="0"/>
              <a:t> MS p.12 </a:t>
            </a:r>
          </a:p>
        </p:txBody>
      </p:sp>
      <p:pic>
        <p:nvPicPr>
          <p:cNvPr id="12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7200"/>
            <a:ext cx="1835150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Obraz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005" y="195983"/>
            <a:ext cx="1544341" cy="943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098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URESA multimedi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ymbol zastępczy tekstu 18"/>
          <p:cNvSpPr>
            <a:spLocks noGrp="1"/>
          </p:cNvSpPr>
          <p:nvPr>
            <p:ph type="body" sz="quarter" idx="16" hasCustomPrompt="1"/>
          </p:nvPr>
        </p:nvSpPr>
        <p:spPr>
          <a:xfrm>
            <a:off x="2847000" y="5838825"/>
            <a:ext cx="4212000" cy="396000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05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pl-PL" dirty="0"/>
              <a:t>Multimedia </a:t>
            </a:r>
            <a:r>
              <a:rPr lang="pl-PL" dirty="0" err="1"/>
              <a:t>title</a:t>
            </a:r>
            <a:r>
              <a:rPr lang="pl-PL" dirty="0"/>
              <a:t> (</a:t>
            </a:r>
            <a:r>
              <a:rPr lang="pl-PL" dirty="0" err="1"/>
              <a:t>Trebuchet</a:t>
            </a:r>
            <a:r>
              <a:rPr lang="pl-PL" dirty="0"/>
              <a:t> MS Font, 10 p.)</a:t>
            </a:r>
          </a:p>
        </p:txBody>
      </p:sp>
      <p:sp>
        <p:nvSpPr>
          <p:cNvPr id="4" name="Symbol zastępczy obiektu multimediów 3"/>
          <p:cNvSpPr>
            <a:spLocks noGrp="1"/>
          </p:cNvSpPr>
          <p:nvPr>
            <p:ph type="media" sz="quarter" idx="17" hasCustomPrompt="1"/>
          </p:nvPr>
        </p:nvSpPr>
        <p:spPr>
          <a:xfrm>
            <a:off x="543000" y="1260000"/>
            <a:ext cx="8820000" cy="450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pl-PL" dirty="0" err="1"/>
              <a:t>Click</a:t>
            </a:r>
            <a:r>
              <a:rPr lang="pl-PL" dirty="0"/>
              <a:t> to </a:t>
            </a:r>
            <a:r>
              <a:rPr lang="pl-PL" dirty="0" err="1"/>
              <a:t>add</a:t>
            </a:r>
            <a:r>
              <a:rPr lang="pl-PL" dirty="0"/>
              <a:t> multimedia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7200"/>
            <a:ext cx="1835150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Obraz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005" y="195983"/>
            <a:ext cx="1544341" cy="943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629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URESA text + multimedi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ymbol zastępczy tekstu 18"/>
          <p:cNvSpPr>
            <a:spLocks noGrp="1"/>
          </p:cNvSpPr>
          <p:nvPr>
            <p:ph type="body" sz="quarter" idx="14" hasCustomPrompt="1"/>
          </p:nvPr>
        </p:nvSpPr>
        <p:spPr>
          <a:xfrm>
            <a:off x="543000" y="1260000"/>
            <a:ext cx="4410000" cy="4860000"/>
          </a:xfrm>
          <a:prstGeom prst="rect">
            <a:avLst/>
          </a:prstGeom>
        </p:spPr>
        <p:txBody>
          <a:bodyPr/>
          <a:lstStyle>
            <a:lvl1pPr marL="0" indent="0" algn="just">
              <a:spcBef>
                <a:spcPts val="0"/>
              </a:spcBef>
              <a:buNone/>
              <a:defRPr sz="1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pl-PL" dirty="0"/>
              <a:t>Block of </a:t>
            </a:r>
            <a:r>
              <a:rPr lang="pl-PL" dirty="0" err="1"/>
              <a:t>text</a:t>
            </a:r>
            <a:r>
              <a:rPr lang="pl-PL" dirty="0"/>
              <a:t> (</a:t>
            </a:r>
            <a:r>
              <a:rPr lang="pl-PL" dirty="0" err="1"/>
              <a:t>Trebuchet</a:t>
            </a:r>
            <a:r>
              <a:rPr lang="pl-PL" dirty="0"/>
              <a:t> MS Font, 12 p.)</a:t>
            </a:r>
          </a:p>
        </p:txBody>
      </p:sp>
      <p:sp>
        <p:nvSpPr>
          <p:cNvPr id="11" name="Symbol zastępczy tekstu 18"/>
          <p:cNvSpPr>
            <a:spLocks noGrp="1"/>
          </p:cNvSpPr>
          <p:nvPr>
            <p:ph type="body" sz="quarter" idx="16" hasCustomPrompt="1"/>
          </p:nvPr>
        </p:nvSpPr>
        <p:spPr>
          <a:xfrm>
            <a:off x="5143500" y="5572124"/>
            <a:ext cx="4212000" cy="504825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0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pl-PL" dirty="0"/>
              <a:t>Multimedia </a:t>
            </a:r>
            <a:r>
              <a:rPr lang="pl-PL" dirty="0" err="1"/>
              <a:t>title</a:t>
            </a:r>
            <a:r>
              <a:rPr lang="pl-PL" dirty="0"/>
              <a:t> (</a:t>
            </a:r>
            <a:r>
              <a:rPr lang="pl-PL" dirty="0" err="1"/>
              <a:t>Trebuchet</a:t>
            </a:r>
            <a:r>
              <a:rPr lang="pl-PL" dirty="0"/>
              <a:t> MS Font, 10 p.)</a:t>
            </a:r>
          </a:p>
        </p:txBody>
      </p:sp>
      <p:sp>
        <p:nvSpPr>
          <p:cNvPr id="4" name="Symbol zastępczy obiektu multimediów 3"/>
          <p:cNvSpPr>
            <a:spLocks noGrp="1"/>
          </p:cNvSpPr>
          <p:nvPr>
            <p:ph type="media" sz="quarter" idx="17" hasCustomPrompt="1"/>
          </p:nvPr>
        </p:nvSpPr>
        <p:spPr>
          <a:xfrm>
            <a:off x="5143500" y="1260000"/>
            <a:ext cx="4212000" cy="414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/>
            </a:lvl1pPr>
          </a:lstStyle>
          <a:p>
            <a:r>
              <a:rPr lang="pl-PL" dirty="0" err="1"/>
              <a:t>Click</a:t>
            </a:r>
            <a:r>
              <a:rPr lang="pl-PL" dirty="0"/>
              <a:t> to </a:t>
            </a:r>
            <a:r>
              <a:rPr lang="pl-PL" dirty="0" err="1"/>
              <a:t>add</a:t>
            </a:r>
            <a:r>
              <a:rPr lang="pl-PL" dirty="0"/>
              <a:t> multimedia</a:t>
            </a:r>
          </a:p>
        </p:txBody>
      </p:sp>
      <p:pic>
        <p:nvPicPr>
          <p:cNvPr id="10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7200"/>
            <a:ext cx="1835150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Obraz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005" y="195983"/>
            <a:ext cx="1544341" cy="943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823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77000">
              <a:schemeClr val="bg1"/>
            </a:gs>
            <a:gs pos="100000">
              <a:srgbClr val="FFFF00">
                <a:alpha val="32000"/>
              </a:srgb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 userDrawn="1"/>
        </p:nvSpPr>
        <p:spPr>
          <a:xfrm>
            <a:off x="3424415" y="6494168"/>
            <a:ext cx="324717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200" i="0" dirty="0">
                <a:ea typeface="Calibri"/>
                <a:cs typeface="Times New Roman"/>
              </a:rPr>
              <a:t>Project Number: 2020-1-SK01-KA202-078207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2" r:id="rId2"/>
    <p:sldLayoutId id="2147483655" r:id="rId3"/>
    <p:sldLayoutId id="2147483660" r:id="rId4"/>
    <p:sldLayoutId id="2147483661" r:id="rId5"/>
    <p:sldLayoutId id="2147483656" r:id="rId6"/>
    <p:sldLayoutId id="2147483659" r:id="rId7"/>
    <p:sldLayoutId id="2147483657" r:id="rId8"/>
    <p:sldLayoutId id="2147483658" r:id="rId9"/>
    <p:sldLayoutId id="2147483653" r:id="rId10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17146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D8C6E59C-AFB0-4DBA-81B5-57D91F260FF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3000" y="1257301"/>
            <a:ext cx="8820000" cy="360000"/>
          </a:xfrm>
        </p:spPr>
        <p:txBody>
          <a:bodyPr/>
          <a:lstStyle/>
          <a:p>
            <a:r>
              <a:rPr lang="cs-CZ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lang="cs-CZ" sz="18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 Sales </a:t>
            </a:r>
            <a:r>
              <a:rPr lang="cs-CZ" sz="1800" b="1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fro</a:t>
            </a:r>
            <a:r>
              <a:rPr lang="cs-CZ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cs-CZ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cs-CZ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Yard (</a:t>
            </a:r>
            <a:r>
              <a:rPr lang="cs-CZ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Farm</a:t>
            </a:r>
            <a:r>
              <a:rPr lang="cs-CZ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cs-CZ" dirty="0">
              <a:latin typeface="+mj-lt"/>
            </a:endParaRP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B5FFDA0-7C24-445E-9F2B-72DFF0EF32B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sz="18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lang="cs-CZ" sz="18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.3. </a:t>
            </a:r>
            <a:r>
              <a:rPr lang="en-US" sz="18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Animal products </a:t>
            </a:r>
            <a:endParaRPr lang="cs-CZ" sz="18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CC0DC6E1-772B-48E4-BA16-BB4172495A2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789852" y="3275045"/>
            <a:ext cx="4795935" cy="3582955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C4AE2CA-0C4D-44E7-9D89-E1FDCC4AB2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4182" y="2202191"/>
            <a:ext cx="5697636" cy="4271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7077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578FE9E9-7CD4-47B2-BB7B-FAEF5EE9D3D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cs-CZ" b="1" dirty="0">
                <a:solidFill>
                  <a:srgbClr val="3B3B3B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6</a:t>
            </a:r>
            <a:r>
              <a:rPr lang="cs-CZ" sz="1200" b="1" dirty="0">
                <a:solidFill>
                  <a:srgbClr val="3B3B3B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.3.1. </a:t>
            </a:r>
            <a:r>
              <a:rPr lang="en-US" sz="1200" b="1" dirty="0">
                <a:solidFill>
                  <a:srgbClr val="3B3B3B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General legislation</a:t>
            </a:r>
            <a:endParaRPr lang="cs-CZ" sz="1200" b="1" dirty="0">
              <a:solidFill>
                <a:srgbClr val="3B3B3B"/>
              </a:solidFill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28600" algn="just">
              <a:lnSpc>
                <a:spcPct val="107000"/>
              </a:lnSpc>
              <a:spcAft>
                <a:spcPts val="800"/>
              </a:spcAft>
            </a:pPr>
            <a:endParaRPr lang="cs-CZ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algn="just">
              <a:lnSpc>
                <a:spcPct val="107000"/>
              </a:lnSpc>
              <a:spcAft>
                <a:spcPts val="800"/>
              </a:spcAft>
            </a:pPr>
            <a:endParaRPr lang="en-US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algn="just"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 general, supervisory authorities are subject to </a:t>
            </a:r>
            <a:r>
              <a:rPr lang="en-US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stricter conditions for sale from the yard 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than for crop products. This is logically due to the nature of animal products, their </a:t>
            </a:r>
            <a:r>
              <a:rPr lang="en-US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limited shelf life 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en-US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the greater risk of transmission of parasites and diseases to humans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228600" algn="just">
              <a:lnSpc>
                <a:spcPct val="107000"/>
              </a:lnSpc>
              <a:spcAft>
                <a:spcPts val="800"/>
              </a:spcAft>
            </a:pPr>
            <a:endParaRPr lang="en-US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algn="just"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 the Czech Republic, in accordance with Nationwide rural networks, </a:t>
            </a: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Váňa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et al. (2018) 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outlines 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general schemes of obligations for processors of meat, milk, eggs. These are, with minor modifications, also applicable to other EU countries.</a:t>
            </a:r>
            <a:endParaRPr lang="cs-CZ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80DCF48-4A22-4BBD-8BAE-4EE4D97A40B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Satisfied calf is a basic prerequisite for successful breeding and future quality meat and dairy production (</a:t>
            </a:r>
            <a:r>
              <a:rPr lang="en-US" dirty="0" err="1"/>
              <a:t>Boubín</a:t>
            </a:r>
            <a:r>
              <a:rPr lang="en-US" dirty="0"/>
              <a:t> Farm, Czech Republic)</a:t>
            </a:r>
            <a:r>
              <a:rPr lang="cs-CZ" dirty="0"/>
              <a:t> </a:t>
            </a:r>
          </a:p>
        </p:txBody>
      </p:sp>
      <p:pic>
        <p:nvPicPr>
          <p:cNvPr id="11" name="Zástupný symbol obrázku 10" descr="Obsah obrázku kráva, savci, hnědá, hovězí dobytek&#10;&#10;Popis byl vytvořen automaticky">
            <a:extLst>
              <a:ext uri="{FF2B5EF4-FFF2-40B4-BE49-F238E27FC236}">
                <a16:creationId xmlns:a16="http://schemas.microsoft.com/office/drawing/2014/main" id="{E36954BC-816B-4BF1-BE89-CB9154000FA1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04" r="1080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814183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FCA5C9F8-C791-4AD2-95AF-A040D2EDAEF2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683811" y="1384636"/>
            <a:ext cx="8744375" cy="4721965"/>
          </a:xfrm>
          <a:prstGeom prst="rect">
            <a:avLst/>
          </a:prstGeom>
          <a:noFill/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AE87BEA1-A824-473A-9E32-2DE6A5301CD3}"/>
              </a:ext>
            </a:extLst>
          </p:cNvPr>
          <p:cNvSpPr txBox="1"/>
          <p:nvPr/>
        </p:nvSpPr>
        <p:spPr>
          <a:xfrm>
            <a:off x="222637" y="1129086"/>
            <a:ext cx="9621078" cy="275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algn="just">
              <a:lnSpc>
                <a:spcPct val="107000"/>
              </a:lnSpc>
              <a:spcAft>
                <a:spcPts val="800"/>
              </a:spcAft>
            </a:pPr>
            <a:r>
              <a:rPr lang="cs-CZ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6.3.1.1. </a:t>
            </a:r>
            <a:r>
              <a:rPr lang="en-US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Sales and processing of meat</a:t>
            </a:r>
            <a:r>
              <a:rPr lang="cs-CZ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lang="en-US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Source</a:t>
            </a:r>
            <a:r>
              <a:rPr lang="cs-CZ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 Váňa </a:t>
            </a:r>
            <a:r>
              <a:rPr lang="en-US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et al</a:t>
            </a:r>
            <a:r>
              <a:rPr lang="cs-CZ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(2018)</a:t>
            </a:r>
          </a:p>
        </p:txBody>
      </p:sp>
    </p:spTree>
    <p:extLst>
      <p:ext uri="{BB962C8B-B14F-4D97-AF65-F5344CB8AC3E}">
        <p14:creationId xmlns:p14="http://schemas.microsoft.com/office/powerpoint/2010/main" val="27628928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F54BBCBE-C8E6-4301-89B9-C97432087BD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cs-CZ" dirty="0">
              <a:solidFill>
                <a:srgbClr val="000000"/>
              </a:solidFill>
              <a:effectLst/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  <p:pic>
        <p:nvPicPr>
          <p:cNvPr id="6" name="Zástupný symbol obrázku 5" descr="Obsah obrázku tráva, obloha, exteriér, kráva&#10;&#10;Popis byl vytvořen automaticky">
            <a:extLst>
              <a:ext uri="{FF2B5EF4-FFF2-40B4-BE49-F238E27FC236}">
                <a16:creationId xmlns:a16="http://schemas.microsoft.com/office/drawing/2014/main" id="{B383FC3F-F5AB-427E-B979-01294E724006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53" r="11853"/>
          <a:stretch>
            <a:fillRect/>
          </a:stretch>
        </p:blipFill>
        <p:spPr>
          <a:xfrm>
            <a:off x="2297927" y="1112916"/>
            <a:ext cx="4977516" cy="4459208"/>
          </a:xfrm>
        </p:spPr>
      </p:pic>
      <p:sp>
        <p:nvSpPr>
          <p:cNvPr id="4" name="Zástupný text 3">
            <a:extLst>
              <a:ext uri="{FF2B5EF4-FFF2-40B4-BE49-F238E27FC236}">
                <a16:creationId xmlns:a16="http://schemas.microsoft.com/office/drawing/2014/main" id="{F4C20F6E-6B82-4D21-A322-BD282A27B55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38305" y="5611466"/>
            <a:ext cx="8496759" cy="504825"/>
          </a:xfrm>
        </p:spPr>
        <p:txBody>
          <a:bodyPr/>
          <a:lstStyle/>
          <a:p>
            <a:r>
              <a:rPr lang="en-US" dirty="0"/>
              <a:t>Many farms allow visitors to get acquainted with different breeds of livestock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81498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23CC1B69-A26C-4678-928B-B71436DFD3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000" y="1528997"/>
            <a:ext cx="7971413" cy="45910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Zástupný obsah 7">
            <a:extLst>
              <a:ext uri="{FF2B5EF4-FFF2-40B4-BE49-F238E27FC236}">
                <a16:creationId xmlns:a16="http://schemas.microsoft.com/office/drawing/2014/main" id="{5772094D-F965-499B-8C62-9CE0F6765FBE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cs-CZ" dirty="0"/>
              <a:t>6.3.1.2. </a:t>
            </a:r>
            <a:r>
              <a:rPr lang="en-US" dirty="0"/>
              <a:t>Sales and processing of milk</a:t>
            </a:r>
            <a:endParaRPr lang="cs-CZ" dirty="0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29514CEC-2B04-4E0A-9C1B-63E906F85986}"/>
              </a:ext>
            </a:extLst>
          </p:cNvPr>
          <p:cNvSpPr txBox="1"/>
          <p:nvPr/>
        </p:nvSpPr>
        <p:spPr>
          <a:xfrm>
            <a:off x="4746928" y="6250494"/>
            <a:ext cx="46912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Prodej a zpracování mléka</a:t>
            </a:r>
            <a:r>
              <a:rPr lang="cs-CZ" sz="1200" dirty="0"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cs-CZ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	Zdroj: Váňa a kol. (2018)</a:t>
            </a:r>
          </a:p>
        </p:txBody>
      </p:sp>
    </p:spTree>
    <p:extLst>
      <p:ext uri="{BB962C8B-B14F-4D97-AF65-F5344CB8AC3E}">
        <p14:creationId xmlns:p14="http://schemas.microsoft.com/office/powerpoint/2010/main" val="4932957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text 5">
            <a:extLst>
              <a:ext uri="{FF2B5EF4-FFF2-40B4-BE49-F238E27FC236}">
                <a16:creationId xmlns:a16="http://schemas.microsoft.com/office/drawing/2014/main" id="{413DD7A9-502F-42CE-9BFE-29CF3564894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234F7DF1-319E-4465-80D0-CFB921DF5EE6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/>
          <a:srcRect l="21" r="21"/>
          <a:stretch/>
        </p:blipFill>
        <p:spPr>
          <a:xfrm>
            <a:off x="550500" y="1260000"/>
            <a:ext cx="5569106" cy="5098769"/>
          </a:xfrm>
          <a:prstGeom prst="rect">
            <a:avLst/>
          </a:prstGeom>
        </p:spPr>
      </p:pic>
      <p:sp>
        <p:nvSpPr>
          <p:cNvPr id="7" name="Zástupný text 6">
            <a:extLst>
              <a:ext uri="{FF2B5EF4-FFF2-40B4-BE49-F238E27FC236}">
                <a16:creationId xmlns:a16="http://schemas.microsoft.com/office/drawing/2014/main" id="{9E064FA6-82E9-4561-B02B-712CA337A88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954533" y="4061376"/>
            <a:ext cx="4212000" cy="504825"/>
          </a:xfrm>
        </p:spPr>
        <p:txBody>
          <a:bodyPr/>
          <a:lstStyle/>
          <a:p>
            <a:r>
              <a:rPr lang="en-US" dirty="0"/>
              <a:t>Handicraft butter production in traditional wooden molds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193766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6346D6FD-34D6-446D-8F7A-896F4DBDA58F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476" y="1275999"/>
            <a:ext cx="6821048" cy="4860000"/>
          </a:xfrm>
          <a:noFill/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E5F8C7D3-A739-498F-885F-49E135286B11}"/>
              </a:ext>
            </a:extLst>
          </p:cNvPr>
          <p:cNvSpPr txBox="1"/>
          <p:nvPr/>
        </p:nvSpPr>
        <p:spPr>
          <a:xfrm>
            <a:off x="1542476" y="999000"/>
            <a:ext cx="559030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6.3.1.3. </a:t>
            </a:r>
            <a:r>
              <a:rPr lang="en-US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Sales and processing of eggs</a:t>
            </a:r>
            <a:r>
              <a:rPr lang="cs-CZ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Source</a:t>
            </a:r>
            <a:r>
              <a:rPr lang="cs-CZ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 Váňa </a:t>
            </a:r>
            <a:r>
              <a:rPr lang="en-US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et al</a:t>
            </a:r>
            <a:r>
              <a:rPr lang="cs-CZ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(2018)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810199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obsah 3" descr="Obsah obrázku tráva, exteriér, pole, savci&#10;&#10;Popis byl vytvořen automaticky">
            <a:extLst>
              <a:ext uri="{FF2B5EF4-FFF2-40B4-BE49-F238E27FC236}">
                <a16:creationId xmlns:a16="http://schemas.microsoft.com/office/drawing/2014/main" id="{2ACAF46C-74A2-421D-BF4B-A5476FAF7293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85" b="10246"/>
          <a:stretch/>
        </p:blipFill>
        <p:spPr>
          <a:xfrm>
            <a:off x="543000" y="1260000"/>
            <a:ext cx="8820000" cy="4860000"/>
          </a:xfrm>
          <a:noFill/>
        </p:spPr>
      </p:pic>
    </p:spTree>
    <p:extLst>
      <p:ext uri="{BB962C8B-B14F-4D97-AF65-F5344CB8AC3E}">
        <p14:creationId xmlns:p14="http://schemas.microsoft.com/office/powerpoint/2010/main" val="2725019036"/>
      </p:ext>
    </p:extLst>
  </p:cSld>
  <p:clrMapOvr>
    <a:masterClrMapping/>
  </p:clrMapOvr>
</p:sld>
</file>

<file path=ppt/theme/theme1.xml><?xml version="1.0" encoding="utf-8"?>
<a:theme xmlns:a="http://schemas.openxmlformats.org/drawingml/2006/main" name="URESA biomass temlate">
  <a:themeElements>
    <a:clrScheme name="Niestandardowy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erodynamiczny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215528D5E10BA49B6643C35E826D0AA" ma:contentTypeVersion="16" ma:contentTypeDescription="Vytvoří nový dokument" ma:contentTypeScope="" ma:versionID="5a543c2cf612689410ffb4322c465829">
  <xsd:schema xmlns:xsd="http://www.w3.org/2001/XMLSchema" xmlns:xs="http://www.w3.org/2001/XMLSchema" xmlns:p="http://schemas.microsoft.com/office/2006/metadata/properties" xmlns:ns2="f5d98e21-7858-42b8-a513-89b049052d4e" xmlns:ns3="ebb57fef-aa04-4b64-85cb-dbd122f3ef38" targetNamespace="http://schemas.microsoft.com/office/2006/metadata/properties" ma:root="true" ma:fieldsID="95d02df320340572e8f4cfff96d37e6a" ns2:_="" ns3:_="">
    <xsd:import namespace="f5d98e21-7858-42b8-a513-89b049052d4e"/>
    <xsd:import namespace="ebb57fef-aa04-4b64-85cb-dbd122f3ef3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d98e21-7858-42b8-a513-89b049052d4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GenerationTime" ma:index="1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Značky obrázků" ma:readOnly="false" ma:fieldId="{5cf76f15-5ced-4ddc-b409-7134ff3c332f}" ma:taxonomyMulti="true" ma:sspId="6104055d-a7a1-4227-823d-893947fae55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b57fef-aa04-4b64-85cb-dbd122f3ef38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17a2fb5e-3e71-46c2-8cfb-b18f0a1e2fa7}" ma:internalName="TaxCatchAll" ma:showField="CatchAllData" ma:web="ebb57fef-aa04-4b64-85cb-dbd122f3ef3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5d98e21-7858-42b8-a513-89b049052d4e">
      <Terms xmlns="http://schemas.microsoft.com/office/infopath/2007/PartnerControls"/>
    </lcf76f155ced4ddcb4097134ff3c332f>
    <TaxCatchAll xmlns="ebb57fef-aa04-4b64-85cb-dbd122f3ef38" xsi:nil="true"/>
  </documentManagement>
</p:properties>
</file>

<file path=customXml/itemProps1.xml><?xml version="1.0" encoding="utf-8"?>
<ds:datastoreItem xmlns:ds="http://schemas.openxmlformats.org/officeDocument/2006/customXml" ds:itemID="{C48472A5-B790-4C8C-A9D7-2448D975EFBC}"/>
</file>

<file path=customXml/itemProps2.xml><?xml version="1.0" encoding="utf-8"?>
<ds:datastoreItem xmlns:ds="http://schemas.openxmlformats.org/officeDocument/2006/customXml" ds:itemID="{68FE7342-8A34-4379-8904-EBBB3354260E}"/>
</file>

<file path=customXml/itemProps3.xml><?xml version="1.0" encoding="utf-8"?>
<ds:datastoreItem xmlns:ds="http://schemas.openxmlformats.org/officeDocument/2006/customXml" ds:itemID="{746F707D-2E1B-4EAA-913E-19948BC79B47}"/>
</file>

<file path=docProps/app.xml><?xml version="1.0" encoding="utf-8"?>
<Properties xmlns="http://schemas.openxmlformats.org/officeDocument/2006/extended-properties" xmlns:vt="http://schemas.openxmlformats.org/officeDocument/2006/docPropsVTypes">
  <Template>URESA trial_1</Template>
  <TotalTime>2891</TotalTime>
  <Words>263</Words>
  <Application>Microsoft Office PowerPoint</Application>
  <PresentationFormat>A4 Paper (210x297 mm)</PresentationFormat>
  <Paragraphs>25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Trebuchet MS</vt:lpstr>
      <vt:lpstr>URESA biomass temlate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Krzy Pal</dc:creator>
  <cp:lastModifiedBy>Pavlík Jan</cp:lastModifiedBy>
  <cp:revision>148</cp:revision>
  <dcterms:created xsi:type="dcterms:W3CDTF">2018-03-25T08:55:28Z</dcterms:created>
  <dcterms:modified xsi:type="dcterms:W3CDTF">2022-05-22T20:15:11Z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0x0101006215528D5E10BA49B6643C35E826D0AA</vt:lpwstr>
  </property>
</Properties>
</file>