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66" r:id="rId5"/>
    <p:sldId id="285" r:id="rId6"/>
    <p:sldId id="304" r:id="rId7"/>
    <p:sldId id="324" r:id="rId8"/>
    <p:sldId id="306" r:id="rId9"/>
    <p:sldId id="325" r:id="rId10"/>
    <p:sldId id="336" r:id="rId11"/>
    <p:sldId id="323" r:id="rId12"/>
    <p:sldId id="337" r:id="rId13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na Šašková" initials="RŠ" lastIdx="1" clrIdx="0">
    <p:extLst>
      <p:ext uri="{19B8F6BF-5375-455C-9EA6-DF929625EA0E}">
        <p15:presenceInfo xmlns:p15="http://schemas.microsoft.com/office/powerpoint/2012/main" userId="e9b4df4f3acff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24.10.2022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 je zameraný na hlavné živočíšne komodity, ktoré sa predávajú z dvora. Množstvo, miesto a ďalšie podmienky predaja.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 o: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Čerstvé hydinové mäso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Čerstvé králičie mäso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Nebalené čerstvé vajcia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Včelie produkty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Surové neošetrené mlieko a surová smotana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Živé ryby a ďalšie produkty z akvakultúry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Zverina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Podmienky domácich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BFA41F5C-4A6D-432A-B932-774DE37C8E42}" type="slidenum">
              <a:rPr lang="pl-PL" smtClean="0"/>
              <a:pPr algn="l" rtl="0"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2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6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from the Yard (farm)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7000">
              <a:schemeClr val="bg1"/>
            </a:gs>
            <a:gs pos="100000">
              <a:srgbClr val="FFFF00">
                <a:alpha val="32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1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pPr algn="l" rtl="0"/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Sales </a:t>
            </a:r>
            <a:r>
              <a:rPr lang="cs-CZ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Yard (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Farm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rtl="0"/>
            <a:r>
              <a:rPr lang="cs-CZ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cs-CZ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.3. Živočíšne produkty</a:t>
            </a:r>
            <a:endParaRPr lang="cs-CZ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0DC6E1-772B-48E4-BA16-BB417249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9852" y="3275045"/>
            <a:ext cx="4795935" cy="3582955"/>
          </a:xfrm>
        </p:spPr>
        <p:txBody>
          <a:bodyPr/>
          <a:lstStyle/>
          <a:p>
            <a:pPr algn="l" rtl="0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4AE2CA-0C4D-44E7-9D89-E1FDCC4A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82" y="2202191"/>
            <a:ext cx="5697636" cy="42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78FE9E9-7CD4-47B2-BB7B-FAEF5EE9D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cs-CZ" sz="12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.3.1. Všeobecná legislatíva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Všeobecne platí, že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živočíšne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výrobky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sú dozornými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orgánmi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dané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tvrdšie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podmienky pre predaj z dvora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 produkty rastlinnej výroby. Je to logicky dané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charakterom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živočíšnych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produktov,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obmedzenou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skladovateľnosťou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väčším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nebezpečenstvom prenosu parazitov a nákaz na človeka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Českej republike v rámci Celoštátnej vidieckej siete spracovali Váňa a kol. (2018) všeobecné schémy povinností spracovateľov mäsa, mlieka, vajec ktoré sú s drobnými modifikáciami použiteľné aj pre ďalšie krajiny EÚ.</a:t>
            </a:r>
          </a:p>
          <a:p>
            <a:pPr algn="l" rtl="0"/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DCF48-4A22-4BBD-8BAE-4EE4D97A40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 rtl="0"/>
            <a:r>
              <a:rPr lang="cs-CZ" dirty="0"/>
              <a:t>Spokojné teľa je základným predpokladom úspešnosti chovu a budúcej kvalitnej mäsovej a mliečnej produkcie (Farma Boubín, ČR)</a:t>
            </a:r>
          </a:p>
        </p:txBody>
      </p:sp>
      <p:pic>
        <p:nvPicPr>
          <p:cNvPr id="11" name="Zástupný symbol obrázku 10" descr="Obsah obrázku kráva, savci, hnědá, hovězí dobytek  Popis byl vytvořen automaticky">
            <a:extLst>
              <a:ext uri="{FF2B5EF4-FFF2-40B4-BE49-F238E27FC236}">
                <a16:creationId xmlns:a16="http://schemas.microsoft.com/office/drawing/2014/main" id="{E36954BC-816B-4BF1-BE89-CB9154000F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r="108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41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A5C9F8-C791-4AD2-95AF-A040D2EDAE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811" y="1384636"/>
            <a:ext cx="8744375" cy="4721965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87BEA1-A824-473A-9E32-2DE6A5301CD3}"/>
              </a:ext>
            </a:extLst>
          </p:cNvPr>
          <p:cNvSpPr txBox="1"/>
          <p:nvPr/>
        </p:nvSpPr>
        <p:spPr>
          <a:xfrm>
            <a:off x="222637" y="1129086"/>
            <a:ext cx="9621078" cy="27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l" rtl="0"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6.3.1.1. Predaj a spracovanie mäsa Zdroj: Váňa a bicyklov. (2018)</a:t>
            </a:r>
          </a:p>
        </p:txBody>
      </p:sp>
    </p:spTree>
    <p:extLst>
      <p:ext uri="{BB962C8B-B14F-4D97-AF65-F5344CB8AC3E}">
        <p14:creationId xmlns:p14="http://schemas.microsoft.com/office/powerpoint/2010/main" val="276289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4BBCBE-C8E6-4301-89B9-C97432087B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cs-CZ" dirty="0"/>
          </a:p>
        </p:txBody>
      </p:sp>
      <p:pic>
        <p:nvPicPr>
          <p:cNvPr id="6" name="Zástupný symbol obrázku 5" descr="Obsah obrázku tráva, obloha, exteriér, kráva  Popis byl vytvořen automaticky">
            <a:extLst>
              <a:ext uri="{FF2B5EF4-FFF2-40B4-BE49-F238E27FC236}">
                <a16:creationId xmlns:a16="http://schemas.microsoft.com/office/drawing/2014/main" id="{B383FC3F-F5AB-427E-B979-01294E7240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xfrm>
            <a:off x="2297927" y="1112916"/>
            <a:ext cx="4977516" cy="445920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C20F6E-6B82-4D21-A322-BD282A27B5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305" y="5611466"/>
            <a:ext cx="8496759" cy="504825"/>
          </a:xfrm>
        </p:spPr>
        <p:txBody>
          <a:bodyPr/>
          <a:lstStyle/>
          <a:p>
            <a:pPr algn="l" rtl="0"/>
            <a:r>
              <a:rPr lang="cs-CZ" dirty="0"/>
              <a:t>Mnohé farmy umožnia návštevníkom zoznámiť sa s rôznymi chovanými plemenami hospodárskych zvierat</a:t>
            </a:r>
          </a:p>
        </p:txBody>
      </p:sp>
    </p:spTree>
    <p:extLst>
      <p:ext uri="{BB962C8B-B14F-4D97-AF65-F5344CB8AC3E}">
        <p14:creationId xmlns:p14="http://schemas.microsoft.com/office/powerpoint/2010/main" val="2681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3CC1B69-A26C-4678-928B-B71436DFD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1528997"/>
            <a:ext cx="7971413" cy="45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772094D-F965-499B-8C62-9CE0F6765F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 rtl="0"/>
            <a:r>
              <a:rPr lang="cs-CZ" dirty="0"/>
              <a:t>6.3.1.2. Predaj a spracovanie mlieka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514CEC-2B04-4E0A-9C1B-63E906F85986}"/>
              </a:ext>
            </a:extLst>
          </p:cNvPr>
          <p:cNvSpPr txBox="1"/>
          <p:nvPr/>
        </p:nvSpPr>
        <p:spPr>
          <a:xfrm>
            <a:off x="4746928" y="6250494"/>
            <a:ext cx="469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Predaj a spracovanie mlieka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Zdroj: Váňa a kolies. (2018)</a:t>
            </a:r>
          </a:p>
        </p:txBody>
      </p:sp>
    </p:spTree>
    <p:extLst>
      <p:ext uri="{BB962C8B-B14F-4D97-AF65-F5344CB8AC3E}">
        <p14:creationId xmlns:p14="http://schemas.microsoft.com/office/powerpoint/2010/main" val="4932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13DD7A9-502F-42CE-9BFE-29CF35648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34F7DF1-319E-4465-80D0-CFB921DF5E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1" r="21"/>
          <a:stretch/>
        </p:blipFill>
        <p:spPr>
          <a:xfrm>
            <a:off x="550500" y="1260000"/>
            <a:ext cx="5569106" cy="5098769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E064FA6-82E9-4561-B02B-712CA337A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4533" y="4061376"/>
            <a:ext cx="4212000" cy="504825"/>
          </a:xfrm>
        </p:spPr>
        <p:txBody>
          <a:bodyPr/>
          <a:lstStyle/>
          <a:p>
            <a:pPr algn="l" rtl="0"/>
            <a:r>
              <a:rPr lang="cs-CZ" dirty="0"/>
              <a:t>Remeselná výroba masla v tradičných drevených formách</a:t>
            </a:r>
          </a:p>
        </p:txBody>
      </p:sp>
    </p:spTree>
    <p:extLst>
      <p:ext uri="{BB962C8B-B14F-4D97-AF65-F5344CB8AC3E}">
        <p14:creationId xmlns:p14="http://schemas.microsoft.com/office/powerpoint/2010/main" val="131937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346D6FD-34D6-446D-8F7A-896F4DBDA5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6" y="1275999"/>
            <a:ext cx="6821048" cy="4860000"/>
          </a:xfrm>
          <a:noFill/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5F8C7D3-A739-498F-885F-49E135286B11}"/>
              </a:ext>
            </a:extLst>
          </p:cNvPr>
          <p:cNvSpPr txBox="1"/>
          <p:nvPr/>
        </p:nvSpPr>
        <p:spPr>
          <a:xfrm>
            <a:off x="1542476" y="999000"/>
            <a:ext cx="559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6.3.1.3. Predaj a spracovanie vajec Zdroj: Váňa a bicyklov. (2018)</a:t>
            </a: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19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ráva, exteriér, pole, savci  Popis byl vytvořen automaticky">
            <a:extLst>
              <a:ext uri="{FF2B5EF4-FFF2-40B4-BE49-F238E27FC236}">
                <a16:creationId xmlns:a16="http://schemas.microsoft.com/office/drawing/2014/main" id="{2ACAF46C-74A2-421D-BF4B-A5476FAF72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5" b="10246"/>
          <a:stretch/>
        </p:blipFill>
        <p:spPr>
          <a:xfrm>
            <a:off x="543000" y="1260000"/>
            <a:ext cx="8820000" cy="4860000"/>
          </a:xfrm>
          <a:noFill/>
        </p:spPr>
      </p:pic>
    </p:spTree>
    <p:extLst>
      <p:ext uri="{BB962C8B-B14F-4D97-AF65-F5344CB8AC3E}">
        <p14:creationId xmlns:p14="http://schemas.microsoft.com/office/powerpoint/2010/main" val="2725019036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6" ma:contentTypeDescription="Vytvoří nový dokument" ma:contentTypeScope="" ma:versionID="5a543c2cf612689410ffb4322c465829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95d02df320340572e8f4cfff96d37e6a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E870E2EC-8D18-4F6B-83B7-F2DA972788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C76D8-B01C-4E2D-AEDF-82021A808BDD}"/>
</file>

<file path=customXml/itemProps3.xml><?xml version="1.0" encoding="utf-8"?>
<ds:datastoreItem xmlns:ds="http://schemas.openxmlformats.org/officeDocument/2006/customXml" ds:itemID="{D2BBC8AD-57A6-4EE9-834D-168A4552D763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2885</TotalTime>
  <Words>239</Words>
  <Application>Microsoft Office PowerPoint</Application>
  <PresentationFormat>A4 (210 x 297 mm)</PresentationFormat>
  <Paragraphs>27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Trebuchet MS</vt:lpstr>
      <vt:lpstr>URESA biomass temlate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Jakub Dvorský</cp:lastModifiedBy>
  <cp:revision>147</cp:revision>
  <dcterms:created xsi:type="dcterms:W3CDTF">2018-03-25T08:55:28Z</dcterms:created>
  <dcterms:modified xsi:type="dcterms:W3CDTF">2022-10-24T09:22:39Z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