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diagrams/data2.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quickStyle1.xml" ContentType="application/vnd.openxmlformats-officedocument.drawingml.diagramStyle+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colors1.xml" ContentType="application/vnd.openxmlformats-officedocument.drawingml.diagramColors+xml"/>
  <Override PartName="/ppt/diagrams/drawing2.xml" ContentType="application/vnd.ms-office.drawingml.diagramDrawing+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handoutMasterIdLst>
    <p:handoutMasterId r:id="rId45"/>
  </p:handoutMasterIdLst>
  <p:sldIdLst>
    <p:sldId id="256" r:id="rId2"/>
    <p:sldId id="257" r:id="rId3"/>
    <p:sldId id="258" r:id="rId4"/>
    <p:sldId id="259" r:id="rId5"/>
    <p:sldId id="261" r:id="rId6"/>
    <p:sldId id="263" r:id="rId7"/>
    <p:sldId id="260" r:id="rId8"/>
    <p:sldId id="264" r:id="rId9"/>
    <p:sldId id="265" r:id="rId10"/>
    <p:sldId id="262" r:id="rId11"/>
    <p:sldId id="266" r:id="rId12"/>
    <p:sldId id="267" r:id="rId13"/>
    <p:sldId id="271" r:id="rId14"/>
    <p:sldId id="268" r:id="rId15"/>
    <p:sldId id="270" r:id="rId16"/>
    <p:sldId id="269" r:id="rId17"/>
    <p:sldId id="272" r:id="rId18"/>
    <p:sldId id="275" r:id="rId19"/>
    <p:sldId id="273" r:id="rId20"/>
    <p:sldId id="276" r:id="rId21"/>
    <p:sldId id="279" r:id="rId22"/>
    <p:sldId id="274" r:id="rId23"/>
    <p:sldId id="278" r:id="rId24"/>
    <p:sldId id="277" r:id="rId25"/>
    <p:sldId id="280" r:id="rId26"/>
    <p:sldId id="285" r:id="rId27"/>
    <p:sldId id="284" r:id="rId28"/>
    <p:sldId id="283" r:id="rId29"/>
    <p:sldId id="282" r:id="rId30"/>
    <p:sldId id="289" r:id="rId31"/>
    <p:sldId id="288" r:id="rId32"/>
    <p:sldId id="287" r:id="rId33"/>
    <p:sldId id="286" r:id="rId34"/>
    <p:sldId id="290" r:id="rId35"/>
    <p:sldId id="281" r:id="rId36"/>
    <p:sldId id="294" r:id="rId37"/>
    <p:sldId id="293" r:id="rId38"/>
    <p:sldId id="292" r:id="rId39"/>
    <p:sldId id="295" r:id="rId40"/>
    <p:sldId id="291" r:id="rId41"/>
    <p:sldId id="296" r:id="rId42"/>
    <p:sldId id="297" r:id="rId4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52"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DC47BA-5F48-4135-9BE2-603D4563DD5F}" type="doc">
      <dgm:prSet loTypeId="urn:microsoft.com/office/officeart/2008/layout/VerticalCurvedList" loCatId="list" qsTypeId="urn:microsoft.com/office/officeart/2005/8/quickstyle/simple5" qsCatId="simple" csTypeId="urn:microsoft.com/office/officeart/2005/8/colors/colorful1" csCatId="colorful" phldr="1"/>
      <dgm:spPr/>
      <dgm:t>
        <a:bodyPr/>
        <a:lstStyle/>
        <a:p>
          <a:endParaRPr lang="sk-SK"/>
        </a:p>
      </dgm:t>
    </dgm:pt>
    <dgm:pt modelId="{65D14B37-DB0C-4AB6-9624-974066D25048}">
      <dgm:prSet phldrT="[Text]"/>
      <dgm:spPr>
        <a:xfrm>
          <a:off x="377250" y="248990"/>
          <a:ext cx="5648228" cy="498300"/>
        </a:xfrm>
        <a:prstGeom prst="rect">
          <a:avLst/>
        </a:prstGeom>
        <a:solidFill>
          <a:srgbClr val="DB269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a:buNone/>
          </a:pPr>
          <a:r>
            <a:rPr lang="en-IE" dirty="0" err="1">
              <a:solidFill>
                <a:sysClr val="window" lastClr="FFFFFF"/>
              </a:solidFill>
              <a:effectLst/>
              <a:latin typeface="Trebuchet MS" panose="020B0603020202020204" pitchFamily="34" charset="0"/>
              <a:ea typeface="+mn-ea"/>
              <a:cs typeface="+mn-cs"/>
            </a:rPr>
            <a:t>Záv</a:t>
          </a:r>
          <a:r>
            <a:rPr lang="cs-CZ" dirty="0" err="1">
              <a:solidFill>
                <a:sysClr val="window" lastClr="FFFFFF"/>
              </a:solidFill>
              <a:effectLst/>
              <a:latin typeface="Trebuchet MS" panose="020B0603020202020204" pitchFamily="34" charset="0"/>
              <a:ea typeface="+mn-ea"/>
              <a:cs typeface="+mn-cs"/>
            </a:rPr>
            <a:t>aze</a:t>
          </a:r>
          <a:r>
            <a:rPr lang="en-IE" dirty="0">
              <a:solidFill>
                <a:sysClr val="window" lastClr="FFFFFF"/>
              </a:solidFill>
              <a:effectLst/>
              <a:latin typeface="Trebuchet MS" panose="020B0603020202020204" pitchFamily="34" charset="0"/>
              <a:ea typeface="+mn-ea"/>
              <a:cs typeface="+mn-cs"/>
            </a:rPr>
            <a:t>k</a:t>
          </a:r>
          <a:endParaRPr lang="sk-SK" dirty="0">
            <a:solidFill>
              <a:sysClr val="window" lastClr="FFFFFF"/>
            </a:solidFill>
            <a:latin typeface="Calibri"/>
            <a:ea typeface="+mn-ea"/>
            <a:cs typeface="+mn-cs"/>
          </a:endParaRPr>
        </a:p>
      </dgm:t>
    </dgm:pt>
    <dgm:pt modelId="{25EE50E6-DA47-4334-BBE7-4B32D3F2EE66}" type="parTrans" cxnId="{B1CFDAAA-94CF-406A-9018-D9F772062902}">
      <dgm:prSet/>
      <dgm:spPr/>
      <dgm:t>
        <a:bodyPr/>
        <a:lstStyle/>
        <a:p>
          <a:endParaRPr lang="sk-SK"/>
        </a:p>
      </dgm:t>
    </dgm:pt>
    <dgm:pt modelId="{45FB6D24-BCD2-4F08-940D-BFC69C3CFC87}" type="sibTrans" cxnId="{B1CFDAAA-94CF-406A-9018-D9F772062902}">
      <dgm:prSet/>
      <dgm:spPr>
        <a:xfrm>
          <a:off x="-4505102" y="-690842"/>
          <a:ext cx="5366813" cy="5366813"/>
        </a:xfrm>
        <a:prstGeom prst="blockArc">
          <a:avLst>
            <a:gd name="adj1" fmla="val 18900000"/>
            <a:gd name="adj2" fmla="val 2700000"/>
            <a:gd name="adj3" fmla="val 402"/>
          </a:avLst>
        </a:prstGeom>
        <a:noFill/>
        <a:ln w="25400" cap="flat" cmpd="sng" algn="ctr">
          <a:solidFill>
            <a:srgbClr val="C0504D">
              <a:hueOff val="0"/>
              <a:satOff val="0"/>
              <a:lumOff val="0"/>
              <a:alphaOff val="0"/>
            </a:srgbClr>
          </a:solidFill>
          <a:prstDash val="solid"/>
        </a:ln>
        <a:effectLst/>
      </dgm:spPr>
      <dgm:t>
        <a:bodyPr/>
        <a:lstStyle/>
        <a:p>
          <a:endParaRPr lang="sk-SK"/>
        </a:p>
      </dgm:t>
    </dgm:pt>
    <dgm:pt modelId="{31D5E855-5C8F-41D5-A622-7D90AA2A857E}">
      <dgm:prSet phldrT="[Text]"/>
      <dgm:spPr>
        <a:xfrm>
          <a:off x="734317" y="996202"/>
          <a:ext cx="5291160" cy="498300"/>
        </a:xfrm>
        <a:prstGeom prst="rect">
          <a:avLst/>
        </a:prstGeom>
        <a:solidFill>
          <a:srgbClr val="12912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a:buNone/>
          </a:pPr>
          <a:r>
            <a:rPr lang="en-IE" dirty="0">
              <a:solidFill>
                <a:sysClr val="window" lastClr="FFFFFF"/>
              </a:solidFill>
              <a:effectLst/>
              <a:latin typeface="Trebuchet MS" panose="020B0603020202020204" pitchFamily="34" charset="0"/>
              <a:ea typeface="+mn-ea"/>
              <a:cs typeface="+mn-cs"/>
            </a:rPr>
            <a:t>P</a:t>
          </a:r>
          <a:r>
            <a:rPr lang="cs-CZ" dirty="0" err="1">
              <a:solidFill>
                <a:sysClr val="window" lastClr="FFFFFF"/>
              </a:solidFill>
              <a:effectLst/>
              <a:latin typeface="Trebuchet MS" panose="020B0603020202020204" pitchFamily="34" charset="0"/>
              <a:ea typeface="+mn-ea"/>
              <a:cs typeface="+mn-cs"/>
            </a:rPr>
            <a:t>řipojení</a:t>
          </a:r>
          <a:endParaRPr lang="sk-SK" dirty="0">
            <a:solidFill>
              <a:sysClr val="window" lastClr="FFFFFF"/>
            </a:solidFill>
            <a:latin typeface="Calibri"/>
            <a:ea typeface="+mn-ea"/>
            <a:cs typeface="+mn-cs"/>
          </a:endParaRPr>
        </a:p>
      </dgm:t>
    </dgm:pt>
    <dgm:pt modelId="{C7B6F7C6-E672-42A2-9A90-D6B06435B4A3}" type="parTrans" cxnId="{2E2E8020-B31B-4B17-B426-FA8B1D8C804D}">
      <dgm:prSet/>
      <dgm:spPr/>
      <dgm:t>
        <a:bodyPr/>
        <a:lstStyle/>
        <a:p>
          <a:endParaRPr lang="sk-SK"/>
        </a:p>
      </dgm:t>
    </dgm:pt>
    <dgm:pt modelId="{F61E39A5-A2FE-477D-8932-E6F02C88BA3D}" type="sibTrans" cxnId="{2E2E8020-B31B-4B17-B426-FA8B1D8C804D}">
      <dgm:prSet/>
      <dgm:spPr/>
      <dgm:t>
        <a:bodyPr/>
        <a:lstStyle/>
        <a:p>
          <a:endParaRPr lang="sk-SK"/>
        </a:p>
      </dgm:t>
    </dgm:pt>
    <dgm:pt modelId="{93FA5D1A-F6E9-4CDA-B694-3B337CE45F81}">
      <dgm:prSet phldrT="[Text]"/>
      <dgm:spPr>
        <a:xfrm>
          <a:off x="843908" y="1743414"/>
          <a:ext cx="5181569" cy="498300"/>
        </a:xfrm>
        <a:prstGeom prst="rect">
          <a:avLst/>
        </a:prstGeom>
        <a:solidFill>
          <a:srgbClr val="F07D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a:buNone/>
          </a:pPr>
          <a:r>
            <a:rPr lang="cs-CZ" dirty="0">
              <a:solidFill>
                <a:sysClr val="window" lastClr="FFFFFF"/>
              </a:solidFill>
              <a:effectLst/>
              <a:latin typeface="Trebuchet MS" panose="020B0603020202020204" pitchFamily="34" charset="0"/>
              <a:ea typeface="+mn-ea"/>
              <a:cs typeface="+mn-cs"/>
            </a:rPr>
            <a:t>Pozitivní kolektivní </a:t>
          </a:r>
          <a:r>
            <a:rPr lang="en-IE" dirty="0" err="1">
              <a:solidFill>
                <a:sysClr val="window" lastClr="FFFFFF"/>
              </a:solidFill>
              <a:effectLst/>
              <a:latin typeface="Trebuchet MS" panose="020B0603020202020204" pitchFamily="34" charset="0"/>
              <a:ea typeface="+mn-ea"/>
              <a:cs typeface="+mn-cs"/>
            </a:rPr>
            <a:t>postoj</a:t>
          </a:r>
          <a:endParaRPr lang="sk-SK" dirty="0">
            <a:solidFill>
              <a:sysClr val="window" lastClr="FFFFFF"/>
            </a:solidFill>
            <a:latin typeface="Calibri"/>
            <a:ea typeface="+mn-ea"/>
            <a:cs typeface="+mn-cs"/>
          </a:endParaRPr>
        </a:p>
      </dgm:t>
    </dgm:pt>
    <dgm:pt modelId="{7E5F571B-1062-4EBC-9D39-4C050BBCF404}" type="parTrans" cxnId="{CA1A85E2-E0EC-4C95-BD55-37D6AB311833}">
      <dgm:prSet/>
      <dgm:spPr/>
      <dgm:t>
        <a:bodyPr/>
        <a:lstStyle/>
        <a:p>
          <a:endParaRPr lang="sk-SK"/>
        </a:p>
      </dgm:t>
    </dgm:pt>
    <dgm:pt modelId="{48D1810C-750F-4EDF-BB16-EC589275D72A}" type="sibTrans" cxnId="{CA1A85E2-E0EC-4C95-BD55-37D6AB311833}">
      <dgm:prSet/>
      <dgm:spPr/>
      <dgm:t>
        <a:bodyPr/>
        <a:lstStyle/>
        <a:p>
          <a:endParaRPr lang="sk-SK"/>
        </a:p>
      </dgm:t>
    </dgm:pt>
    <dgm:pt modelId="{895A98F1-9201-442C-BE95-708990CF28F8}">
      <dgm:prSet phldrT="[Text]"/>
      <dgm:spPr>
        <a:xfrm>
          <a:off x="734317" y="2490625"/>
          <a:ext cx="5291160" cy="498300"/>
        </a:xfrm>
        <a:prstGeom prst="rect">
          <a:avLst/>
        </a:prstGeom>
        <a:solidFill>
          <a:srgbClr val="12912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a:buNone/>
          </a:pPr>
          <a:r>
            <a:rPr lang="en-IE" dirty="0" err="1">
              <a:solidFill>
                <a:sysClr val="window" lastClr="FFFFFF"/>
              </a:solidFill>
              <a:effectLst/>
              <a:latin typeface="Trebuchet MS" panose="020B0603020202020204" pitchFamily="34" charset="0"/>
              <a:ea typeface="+mn-ea"/>
              <a:cs typeface="+mn-cs"/>
            </a:rPr>
            <a:t>Nadšen</a:t>
          </a:r>
          <a:r>
            <a:rPr lang="cs-CZ" dirty="0">
              <a:solidFill>
                <a:sysClr val="window" lastClr="FFFFFF"/>
              </a:solidFill>
              <a:effectLst/>
              <a:latin typeface="Trebuchet MS" panose="020B0603020202020204" pitchFamily="34" charset="0"/>
              <a:ea typeface="+mn-ea"/>
              <a:cs typeface="+mn-cs"/>
            </a:rPr>
            <a:t>í</a:t>
          </a:r>
          <a:endParaRPr lang="sk-SK" dirty="0">
            <a:solidFill>
              <a:sysClr val="window" lastClr="FFFFFF"/>
            </a:solidFill>
            <a:latin typeface="Calibri"/>
            <a:ea typeface="+mn-ea"/>
            <a:cs typeface="+mn-cs"/>
          </a:endParaRPr>
        </a:p>
      </dgm:t>
    </dgm:pt>
    <dgm:pt modelId="{1C2D4399-7A69-4C94-A99B-854B44180547}" type="parTrans" cxnId="{990887DE-1575-429B-962F-E86EFAC6EDDE}">
      <dgm:prSet/>
      <dgm:spPr/>
      <dgm:t>
        <a:bodyPr/>
        <a:lstStyle/>
        <a:p>
          <a:endParaRPr lang="sk-SK"/>
        </a:p>
      </dgm:t>
    </dgm:pt>
    <dgm:pt modelId="{0C641C0A-2363-4E02-98A5-232EB06D1EF8}" type="sibTrans" cxnId="{990887DE-1575-429B-962F-E86EFAC6EDDE}">
      <dgm:prSet/>
      <dgm:spPr/>
      <dgm:t>
        <a:bodyPr/>
        <a:lstStyle/>
        <a:p>
          <a:endParaRPr lang="sk-SK"/>
        </a:p>
      </dgm:t>
    </dgm:pt>
    <dgm:pt modelId="{17C0B473-4A20-47E5-AF01-C5AFEC615028}">
      <dgm:prSet phldrT="[Text]"/>
      <dgm:spPr>
        <a:xfrm>
          <a:off x="377250" y="3237837"/>
          <a:ext cx="5648228" cy="498300"/>
        </a:xfrm>
        <a:prstGeom prst="rect">
          <a:avLst/>
        </a:prstGeom>
        <a:solidFill>
          <a:srgbClr val="DB269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a:buNone/>
          </a:pPr>
          <a:r>
            <a:rPr lang="en-IE" dirty="0" err="1">
              <a:solidFill>
                <a:sysClr val="window" lastClr="FFFFFF"/>
              </a:solidFill>
              <a:effectLst/>
              <a:latin typeface="Trebuchet MS" panose="020B0603020202020204" pitchFamily="34" charset="0"/>
              <a:ea typeface="+mn-ea"/>
              <a:cs typeface="+mn-cs"/>
            </a:rPr>
            <a:t>Zv</a:t>
          </a:r>
          <a:r>
            <a:rPr lang="cs-CZ" dirty="0" err="1">
              <a:solidFill>
                <a:sysClr val="window" lastClr="FFFFFF"/>
              </a:solidFill>
              <a:effectLst/>
              <a:latin typeface="Trebuchet MS" panose="020B0603020202020204" pitchFamily="34" charset="0"/>
              <a:ea typeface="+mn-ea"/>
              <a:cs typeface="+mn-cs"/>
            </a:rPr>
            <a:t>ědavost</a:t>
          </a:r>
          <a:r>
            <a:rPr lang="en-IE" dirty="0">
              <a:solidFill>
                <a:sysClr val="window" lastClr="FFFFFF"/>
              </a:solidFill>
              <a:effectLst/>
              <a:latin typeface="Trebuchet MS" panose="020B0603020202020204" pitchFamily="34" charset="0"/>
              <a:ea typeface="+mn-ea"/>
              <a:cs typeface="+mn-cs"/>
            </a:rPr>
            <a:t> </a:t>
          </a:r>
          <a:endParaRPr lang="sk-SK" dirty="0">
            <a:solidFill>
              <a:sysClr val="window" lastClr="FFFFFF"/>
            </a:solidFill>
            <a:latin typeface="Calibri"/>
            <a:ea typeface="+mn-ea"/>
            <a:cs typeface="+mn-cs"/>
          </a:endParaRPr>
        </a:p>
      </dgm:t>
    </dgm:pt>
    <dgm:pt modelId="{824FE8C6-8659-4B19-BF27-E51309D58D83}" type="parTrans" cxnId="{BA61A45F-38F4-4618-825B-C8841ACEA584}">
      <dgm:prSet/>
      <dgm:spPr/>
      <dgm:t>
        <a:bodyPr/>
        <a:lstStyle/>
        <a:p>
          <a:endParaRPr lang="sk-SK"/>
        </a:p>
      </dgm:t>
    </dgm:pt>
    <dgm:pt modelId="{BF5821BD-63F3-4E33-9926-D9806E866765}" type="sibTrans" cxnId="{BA61A45F-38F4-4618-825B-C8841ACEA584}">
      <dgm:prSet/>
      <dgm:spPr/>
      <dgm:t>
        <a:bodyPr/>
        <a:lstStyle/>
        <a:p>
          <a:endParaRPr lang="sk-SK"/>
        </a:p>
      </dgm:t>
    </dgm:pt>
    <dgm:pt modelId="{6E72E3CF-6A22-444A-B9B3-6D798A5DB9B2}" type="pres">
      <dgm:prSet presAssocID="{2FDC47BA-5F48-4135-9BE2-603D4563DD5F}" presName="Name0" presStyleCnt="0">
        <dgm:presLayoutVars>
          <dgm:chMax val="7"/>
          <dgm:chPref val="7"/>
          <dgm:dir/>
        </dgm:presLayoutVars>
      </dgm:prSet>
      <dgm:spPr/>
    </dgm:pt>
    <dgm:pt modelId="{E0FD554F-6795-4C5F-9145-077DE5A2A51D}" type="pres">
      <dgm:prSet presAssocID="{2FDC47BA-5F48-4135-9BE2-603D4563DD5F}" presName="Name1" presStyleCnt="0"/>
      <dgm:spPr/>
    </dgm:pt>
    <dgm:pt modelId="{0244340C-47ED-44E3-836A-56D44E06C432}" type="pres">
      <dgm:prSet presAssocID="{2FDC47BA-5F48-4135-9BE2-603D4563DD5F}" presName="cycle" presStyleCnt="0"/>
      <dgm:spPr/>
    </dgm:pt>
    <dgm:pt modelId="{A4433046-B08B-4F96-A6A4-237666E29004}" type="pres">
      <dgm:prSet presAssocID="{2FDC47BA-5F48-4135-9BE2-603D4563DD5F}" presName="srcNode" presStyleLbl="node1" presStyleIdx="0" presStyleCnt="5"/>
      <dgm:spPr/>
    </dgm:pt>
    <dgm:pt modelId="{C44C2782-20BD-4297-B81B-14668141BCE0}" type="pres">
      <dgm:prSet presAssocID="{2FDC47BA-5F48-4135-9BE2-603D4563DD5F}" presName="conn" presStyleLbl="parChTrans1D2" presStyleIdx="0" presStyleCnt="1"/>
      <dgm:spPr/>
    </dgm:pt>
    <dgm:pt modelId="{A8FAFA32-D8B2-4263-9A9D-C9132EB40689}" type="pres">
      <dgm:prSet presAssocID="{2FDC47BA-5F48-4135-9BE2-603D4563DD5F}" presName="extraNode" presStyleLbl="node1" presStyleIdx="0" presStyleCnt="5"/>
      <dgm:spPr/>
    </dgm:pt>
    <dgm:pt modelId="{7DBA2F9F-5373-49BA-9362-D4A74130FDBA}" type="pres">
      <dgm:prSet presAssocID="{2FDC47BA-5F48-4135-9BE2-603D4563DD5F}" presName="dstNode" presStyleLbl="node1" presStyleIdx="0" presStyleCnt="5"/>
      <dgm:spPr/>
    </dgm:pt>
    <dgm:pt modelId="{A29E4D5F-6289-478F-BD12-F98EFE667B6F}" type="pres">
      <dgm:prSet presAssocID="{65D14B37-DB0C-4AB6-9624-974066D25048}" presName="text_1" presStyleLbl="node1" presStyleIdx="0" presStyleCnt="5">
        <dgm:presLayoutVars>
          <dgm:bulletEnabled val="1"/>
        </dgm:presLayoutVars>
      </dgm:prSet>
      <dgm:spPr/>
    </dgm:pt>
    <dgm:pt modelId="{EDE67CDA-6CE6-461F-920C-84852C29B7F6}" type="pres">
      <dgm:prSet presAssocID="{65D14B37-DB0C-4AB6-9624-974066D25048}" presName="accent_1" presStyleCnt="0"/>
      <dgm:spPr/>
    </dgm:pt>
    <dgm:pt modelId="{EA710733-8837-450F-9A6A-0AD6CDE0AF4B}" type="pres">
      <dgm:prSet presAssocID="{65D14B37-DB0C-4AB6-9624-974066D25048}" presName="accentRepeatNode" presStyleLbl="solidFgAcc1" presStyleIdx="0" presStyleCnt="5"/>
      <dgm:spPr>
        <a:xfrm>
          <a:off x="65812" y="186703"/>
          <a:ext cx="622875" cy="622875"/>
        </a:xfrm>
        <a:prstGeom prst="ellipse">
          <a:avLst/>
        </a:prstGeom>
        <a:solidFill>
          <a:sysClr val="window" lastClr="FFFFFF">
            <a:hueOff val="0"/>
            <a:satOff val="0"/>
            <a:lumOff val="0"/>
            <a:alphaOff val="0"/>
          </a:sysClr>
        </a:solidFill>
        <a:ln w="9525" cap="flat" cmpd="sng" algn="ctr">
          <a:solidFill>
            <a:srgbClr val="C0504D">
              <a:hueOff val="0"/>
              <a:satOff val="0"/>
              <a:lumOff val="0"/>
              <a:alphaOff val="0"/>
            </a:srgbClr>
          </a:solidFill>
          <a:prstDash val="solid"/>
        </a:ln>
        <a:effectLst>
          <a:outerShdw blurRad="40000" dist="23000" dir="5400000" rotWithShape="0">
            <a:srgbClr val="000000">
              <a:alpha val="35000"/>
            </a:srgbClr>
          </a:outerShdw>
        </a:effectLst>
      </dgm:spPr>
    </dgm:pt>
    <dgm:pt modelId="{99A6D92B-31C5-41AA-B820-71C2EC705EB6}" type="pres">
      <dgm:prSet presAssocID="{31D5E855-5C8F-41D5-A622-7D90AA2A857E}" presName="text_2" presStyleLbl="node1" presStyleIdx="1" presStyleCnt="5">
        <dgm:presLayoutVars>
          <dgm:bulletEnabled val="1"/>
        </dgm:presLayoutVars>
      </dgm:prSet>
      <dgm:spPr/>
    </dgm:pt>
    <dgm:pt modelId="{84B882F2-3BDC-48D9-BE07-14F364F80111}" type="pres">
      <dgm:prSet presAssocID="{31D5E855-5C8F-41D5-A622-7D90AA2A857E}" presName="accent_2" presStyleCnt="0"/>
      <dgm:spPr/>
    </dgm:pt>
    <dgm:pt modelId="{DB1BE4F1-6A6F-430E-9F7A-90AAD98F3035}" type="pres">
      <dgm:prSet presAssocID="{31D5E855-5C8F-41D5-A622-7D90AA2A857E}" presName="accentRepeatNode" presStyleLbl="solidFgAcc1" presStyleIdx="1" presStyleCnt="5"/>
      <dgm:spPr>
        <a:xfrm>
          <a:off x="422879" y="933914"/>
          <a:ext cx="622875" cy="622875"/>
        </a:xfrm>
        <a:prstGeom prst="ellipse">
          <a:avLst/>
        </a:prstGeom>
        <a:solidFill>
          <a:sysClr val="window" lastClr="FFFFFF">
            <a:hueOff val="0"/>
            <a:satOff val="0"/>
            <a:lumOff val="0"/>
            <a:alphaOff val="0"/>
          </a:sysClr>
        </a:solidFill>
        <a:ln w="9525" cap="flat" cmpd="sng" algn="ctr">
          <a:solidFill>
            <a:srgbClr val="9BBB59">
              <a:hueOff val="0"/>
              <a:satOff val="0"/>
              <a:lumOff val="0"/>
              <a:alphaOff val="0"/>
            </a:srgbClr>
          </a:solidFill>
          <a:prstDash val="solid"/>
        </a:ln>
        <a:effectLst>
          <a:outerShdw blurRad="40000" dist="23000" dir="5400000" rotWithShape="0">
            <a:srgbClr val="000000">
              <a:alpha val="35000"/>
            </a:srgbClr>
          </a:outerShdw>
        </a:effectLst>
      </dgm:spPr>
    </dgm:pt>
    <dgm:pt modelId="{46AAA778-1CBD-40C2-9D01-FDF9AEFD9016}" type="pres">
      <dgm:prSet presAssocID="{93FA5D1A-F6E9-4CDA-B694-3B337CE45F81}" presName="text_3" presStyleLbl="node1" presStyleIdx="2" presStyleCnt="5">
        <dgm:presLayoutVars>
          <dgm:bulletEnabled val="1"/>
        </dgm:presLayoutVars>
      </dgm:prSet>
      <dgm:spPr/>
    </dgm:pt>
    <dgm:pt modelId="{0603AFF6-B8B1-41AF-BA3F-B866D02A6284}" type="pres">
      <dgm:prSet presAssocID="{93FA5D1A-F6E9-4CDA-B694-3B337CE45F81}" presName="accent_3" presStyleCnt="0"/>
      <dgm:spPr/>
    </dgm:pt>
    <dgm:pt modelId="{8F1140C3-3FE6-438E-9A82-96C4147F3384}" type="pres">
      <dgm:prSet presAssocID="{93FA5D1A-F6E9-4CDA-B694-3B337CE45F81}" presName="accentRepeatNode" presStyleLbl="solidFgAcc1" presStyleIdx="2" presStyleCnt="5"/>
      <dgm:spPr>
        <a:xfrm>
          <a:off x="532470" y="1681126"/>
          <a:ext cx="622875" cy="622875"/>
        </a:xfrm>
        <a:prstGeom prst="ellipse">
          <a:avLst/>
        </a:prstGeom>
        <a:solidFill>
          <a:sysClr val="window" lastClr="FFFFFF">
            <a:hueOff val="0"/>
            <a:satOff val="0"/>
            <a:lumOff val="0"/>
            <a:alphaOff val="0"/>
          </a:sysClr>
        </a:solidFill>
        <a:ln w="9525" cap="flat" cmpd="sng" algn="ctr">
          <a:solidFill>
            <a:srgbClr val="8064A2">
              <a:hueOff val="0"/>
              <a:satOff val="0"/>
              <a:lumOff val="0"/>
              <a:alphaOff val="0"/>
            </a:srgbClr>
          </a:solidFill>
          <a:prstDash val="solid"/>
        </a:ln>
        <a:effectLst>
          <a:outerShdw blurRad="40000" dist="23000" dir="5400000" rotWithShape="0">
            <a:srgbClr val="000000">
              <a:alpha val="35000"/>
            </a:srgbClr>
          </a:outerShdw>
        </a:effectLst>
      </dgm:spPr>
    </dgm:pt>
    <dgm:pt modelId="{030AFC7A-0675-430D-BA0D-77381E2C02BE}" type="pres">
      <dgm:prSet presAssocID="{895A98F1-9201-442C-BE95-708990CF28F8}" presName="text_4" presStyleLbl="node1" presStyleIdx="3" presStyleCnt="5">
        <dgm:presLayoutVars>
          <dgm:bulletEnabled val="1"/>
        </dgm:presLayoutVars>
      </dgm:prSet>
      <dgm:spPr/>
    </dgm:pt>
    <dgm:pt modelId="{24D66262-88A6-4032-89FE-B4EDE3F0F6CF}" type="pres">
      <dgm:prSet presAssocID="{895A98F1-9201-442C-BE95-708990CF28F8}" presName="accent_4" presStyleCnt="0"/>
      <dgm:spPr/>
    </dgm:pt>
    <dgm:pt modelId="{A95809AC-EA0D-44F7-A24A-805297E5B603}" type="pres">
      <dgm:prSet presAssocID="{895A98F1-9201-442C-BE95-708990CF28F8}" presName="accentRepeatNode" presStyleLbl="solidFgAcc1" presStyleIdx="3" presStyleCnt="5"/>
      <dgm:spPr>
        <a:xfrm>
          <a:off x="422879" y="2428338"/>
          <a:ext cx="622875" cy="622875"/>
        </a:xfrm>
        <a:prstGeom prst="ellipse">
          <a:avLst/>
        </a:prstGeom>
        <a:solidFill>
          <a:sysClr val="window" lastClr="FFFFFF">
            <a:hueOff val="0"/>
            <a:satOff val="0"/>
            <a:lumOff val="0"/>
            <a:alphaOff val="0"/>
          </a:sysClr>
        </a:solidFill>
        <a:ln w="9525" cap="flat" cmpd="sng" algn="ctr">
          <a:solidFill>
            <a:srgbClr val="4BACC6">
              <a:hueOff val="0"/>
              <a:satOff val="0"/>
              <a:lumOff val="0"/>
              <a:alphaOff val="0"/>
            </a:srgbClr>
          </a:solidFill>
          <a:prstDash val="solid"/>
        </a:ln>
        <a:effectLst>
          <a:outerShdw blurRad="40000" dist="23000" dir="5400000" rotWithShape="0">
            <a:srgbClr val="000000">
              <a:alpha val="35000"/>
            </a:srgbClr>
          </a:outerShdw>
        </a:effectLst>
      </dgm:spPr>
    </dgm:pt>
    <dgm:pt modelId="{25F475AC-0ED9-42E6-B854-17277167FD2F}" type="pres">
      <dgm:prSet presAssocID="{17C0B473-4A20-47E5-AF01-C5AFEC615028}" presName="text_5" presStyleLbl="node1" presStyleIdx="4" presStyleCnt="5">
        <dgm:presLayoutVars>
          <dgm:bulletEnabled val="1"/>
        </dgm:presLayoutVars>
      </dgm:prSet>
      <dgm:spPr/>
    </dgm:pt>
    <dgm:pt modelId="{63479C60-222F-49ED-9003-F832C657752C}" type="pres">
      <dgm:prSet presAssocID="{17C0B473-4A20-47E5-AF01-C5AFEC615028}" presName="accent_5" presStyleCnt="0"/>
      <dgm:spPr/>
    </dgm:pt>
    <dgm:pt modelId="{B15B24E7-EDE3-4756-A0A7-ED59977882CA}" type="pres">
      <dgm:prSet presAssocID="{17C0B473-4A20-47E5-AF01-C5AFEC615028}" presName="accentRepeatNode" presStyleLbl="solidFgAcc1" presStyleIdx="4" presStyleCnt="5"/>
      <dgm:spPr>
        <a:xfrm>
          <a:off x="65812" y="3175550"/>
          <a:ext cx="622875" cy="622875"/>
        </a:xfrm>
        <a:prstGeom prst="ellipse">
          <a:avLst/>
        </a:prstGeom>
        <a:solidFill>
          <a:sysClr val="window" lastClr="FFFFFF">
            <a:hueOff val="0"/>
            <a:satOff val="0"/>
            <a:lumOff val="0"/>
            <a:alphaOff val="0"/>
          </a:sysClr>
        </a:solidFill>
        <a:ln w="9525" cap="flat" cmpd="sng" algn="ctr">
          <a:solidFill>
            <a:srgbClr val="F79646">
              <a:hueOff val="0"/>
              <a:satOff val="0"/>
              <a:lumOff val="0"/>
              <a:alphaOff val="0"/>
            </a:srgbClr>
          </a:solidFill>
          <a:prstDash val="solid"/>
        </a:ln>
        <a:effectLst>
          <a:outerShdw blurRad="40000" dist="23000" dir="5400000" rotWithShape="0">
            <a:srgbClr val="000000">
              <a:alpha val="35000"/>
            </a:srgbClr>
          </a:outerShdw>
        </a:effectLst>
      </dgm:spPr>
    </dgm:pt>
  </dgm:ptLst>
  <dgm:cxnLst>
    <dgm:cxn modelId="{2E2E8020-B31B-4B17-B426-FA8B1D8C804D}" srcId="{2FDC47BA-5F48-4135-9BE2-603D4563DD5F}" destId="{31D5E855-5C8F-41D5-A622-7D90AA2A857E}" srcOrd="1" destOrd="0" parTransId="{C7B6F7C6-E672-42A2-9A90-D6B06435B4A3}" sibTransId="{F61E39A5-A2FE-477D-8932-E6F02C88BA3D}"/>
    <dgm:cxn modelId="{D2335F5F-5CD4-4A3D-8F72-ED40DFDB7878}" type="presOf" srcId="{17C0B473-4A20-47E5-AF01-C5AFEC615028}" destId="{25F475AC-0ED9-42E6-B854-17277167FD2F}" srcOrd="0" destOrd="0" presId="urn:microsoft.com/office/officeart/2008/layout/VerticalCurvedList"/>
    <dgm:cxn modelId="{BA61A45F-38F4-4618-825B-C8841ACEA584}" srcId="{2FDC47BA-5F48-4135-9BE2-603D4563DD5F}" destId="{17C0B473-4A20-47E5-AF01-C5AFEC615028}" srcOrd="4" destOrd="0" parTransId="{824FE8C6-8659-4B19-BF27-E51309D58D83}" sibTransId="{BF5821BD-63F3-4E33-9926-D9806E866765}"/>
    <dgm:cxn modelId="{F02027A4-26D5-4FD4-87B9-2CFAB28CDEFE}" type="presOf" srcId="{895A98F1-9201-442C-BE95-708990CF28F8}" destId="{030AFC7A-0675-430D-BA0D-77381E2C02BE}" srcOrd="0" destOrd="0" presId="urn:microsoft.com/office/officeart/2008/layout/VerticalCurvedList"/>
    <dgm:cxn modelId="{B1CFDAAA-94CF-406A-9018-D9F772062902}" srcId="{2FDC47BA-5F48-4135-9BE2-603D4563DD5F}" destId="{65D14B37-DB0C-4AB6-9624-974066D25048}" srcOrd="0" destOrd="0" parTransId="{25EE50E6-DA47-4334-BBE7-4B32D3F2EE66}" sibTransId="{45FB6D24-BCD2-4F08-940D-BFC69C3CFC87}"/>
    <dgm:cxn modelId="{25CEA0C4-EDD6-4D22-A22D-2BF4971A8274}" type="presOf" srcId="{93FA5D1A-F6E9-4CDA-B694-3B337CE45F81}" destId="{46AAA778-1CBD-40C2-9D01-FDF9AEFD9016}" srcOrd="0" destOrd="0" presId="urn:microsoft.com/office/officeart/2008/layout/VerticalCurvedList"/>
    <dgm:cxn modelId="{990887DE-1575-429B-962F-E86EFAC6EDDE}" srcId="{2FDC47BA-5F48-4135-9BE2-603D4563DD5F}" destId="{895A98F1-9201-442C-BE95-708990CF28F8}" srcOrd="3" destOrd="0" parTransId="{1C2D4399-7A69-4C94-A99B-854B44180547}" sibTransId="{0C641C0A-2363-4E02-98A5-232EB06D1EF8}"/>
    <dgm:cxn modelId="{CA1A85E2-E0EC-4C95-BD55-37D6AB311833}" srcId="{2FDC47BA-5F48-4135-9BE2-603D4563DD5F}" destId="{93FA5D1A-F6E9-4CDA-B694-3B337CE45F81}" srcOrd="2" destOrd="0" parTransId="{7E5F571B-1062-4EBC-9D39-4C050BBCF404}" sibTransId="{48D1810C-750F-4EDF-BB16-EC589275D72A}"/>
    <dgm:cxn modelId="{E4E474EF-DBEE-4B30-A9C7-69CEE6B4EB9B}" type="presOf" srcId="{65D14B37-DB0C-4AB6-9624-974066D25048}" destId="{A29E4D5F-6289-478F-BD12-F98EFE667B6F}" srcOrd="0" destOrd="0" presId="urn:microsoft.com/office/officeart/2008/layout/VerticalCurvedList"/>
    <dgm:cxn modelId="{3F4EBCF3-601B-4161-BA3F-148CEEB297BA}" type="presOf" srcId="{31D5E855-5C8F-41D5-A622-7D90AA2A857E}" destId="{99A6D92B-31C5-41AA-B820-71C2EC705EB6}" srcOrd="0" destOrd="0" presId="urn:microsoft.com/office/officeart/2008/layout/VerticalCurvedList"/>
    <dgm:cxn modelId="{754D7DF8-1F60-48A2-BDD8-7F08DB580DA8}" type="presOf" srcId="{2FDC47BA-5F48-4135-9BE2-603D4563DD5F}" destId="{6E72E3CF-6A22-444A-B9B3-6D798A5DB9B2}" srcOrd="0" destOrd="0" presId="urn:microsoft.com/office/officeart/2008/layout/VerticalCurvedList"/>
    <dgm:cxn modelId="{AB7C2EFA-E048-45CD-9A82-D57309060502}" type="presOf" srcId="{45FB6D24-BCD2-4F08-940D-BFC69C3CFC87}" destId="{C44C2782-20BD-4297-B81B-14668141BCE0}" srcOrd="0" destOrd="0" presId="urn:microsoft.com/office/officeart/2008/layout/VerticalCurvedList"/>
    <dgm:cxn modelId="{E6661B12-EC4B-4165-9243-09A118FC45A2}" type="presParOf" srcId="{6E72E3CF-6A22-444A-B9B3-6D798A5DB9B2}" destId="{E0FD554F-6795-4C5F-9145-077DE5A2A51D}" srcOrd="0" destOrd="0" presId="urn:microsoft.com/office/officeart/2008/layout/VerticalCurvedList"/>
    <dgm:cxn modelId="{E1BB4D9B-E0B8-4DE2-AC5F-D28CE66CAF50}" type="presParOf" srcId="{E0FD554F-6795-4C5F-9145-077DE5A2A51D}" destId="{0244340C-47ED-44E3-836A-56D44E06C432}" srcOrd="0" destOrd="0" presId="urn:microsoft.com/office/officeart/2008/layout/VerticalCurvedList"/>
    <dgm:cxn modelId="{4CE58079-24F0-473B-8D26-7A0DE96DF598}" type="presParOf" srcId="{0244340C-47ED-44E3-836A-56D44E06C432}" destId="{A4433046-B08B-4F96-A6A4-237666E29004}" srcOrd="0" destOrd="0" presId="urn:microsoft.com/office/officeart/2008/layout/VerticalCurvedList"/>
    <dgm:cxn modelId="{D521E43B-20FC-43C3-9EE1-86C3F56FCC05}" type="presParOf" srcId="{0244340C-47ED-44E3-836A-56D44E06C432}" destId="{C44C2782-20BD-4297-B81B-14668141BCE0}" srcOrd="1" destOrd="0" presId="urn:microsoft.com/office/officeart/2008/layout/VerticalCurvedList"/>
    <dgm:cxn modelId="{8512947E-6B8E-4AF7-910C-538382CC33DE}" type="presParOf" srcId="{0244340C-47ED-44E3-836A-56D44E06C432}" destId="{A8FAFA32-D8B2-4263-9A9D-C9132EB40689}" srcOrd="2" destOrd="0" presId="urn:microsoft.com/office/officeart/2008/layout/VerticalCurvedList"/>
    <dgm:cxn modelId="{9F62231B-86F5-46B8-912A-54899023883E}" type="presParOf" srcId="{0244340C-47ED-44E3-836A-56D44E06C432}" destId="{7DBA2F9F-5373-49BA-9362-D4A74130FDBA}" srcOrd="3" destOrd="0" presId="urn:microsoft.com/office/officeart/2008/layout/VerticalCurvedList"/>
    <dgm:cxn modelId="{50D0EDFF-2097-467D-89FD-0439D5D3A65C}" type="presParOf" srcId="{E0FD554F-6795-4C5F-9145-077DE5A2A51D}" destId="{A29E4D5F-6289-478F-BD12-F98EFE667B6F}" srcOrd="1" destOrd="0" presId="urn:microsoft.com/office/officeart/2008/layout/VerticalCurvedList"/>
    <dgm:cxn modelId="{85DE869F-824A-414A-AB80-BEB85489F61F}" type="presParOf" srcId="{E0FD554F-6795-4C5F-9145-077DE5A2A51D}" destId="{EDE67CDA-6CE6-461F-920C-84852C29B7F6}" srcOrd="2" destOrd="0" presId="urn:microsoft.com/office/officeart/2008/layout/VerticalCurvedList"/>
    <dgm:cxn modelId="{D583CE24-9604-4099-B2F8-4F2510CE594A}" type="presParOf" srcId="{EDE67CDA-6CE6-461F-920C-84852C29B7F6}" destId="{EA710733-8837-450F-9A6A-0AD6CDE0AF4B}" srcOrd="0" destOrd="0" presId="urn:microsoft.com/office/officeart/2008/layout/VerticalCurvedList"/>
    <dgm:cxn modelId="{156122C7-49B7-4158-84E4-30268D22F971}" type="presParOf" srcId="{E0FD554F-6795-4C5F-9145-077DE5A2A51D}" destId="{99A6D92B-31C5-41AA-B820-71C2EC705EB6}" srcOrd="3" destOrd="0" presId="urn:microsoft.com/office/officeart/2008/layout/VerticalCurvedList"/>
    <dgm:cxn modelId="{9A5F24E5-82B7-4D06-A373-4E4B9864F60C}" type="presParOf" srcId="{E0FD554F-6795-4C5F-9145-077DE5A2A51D}" destId="{84B882F2-3BDC-48D9-BE07-14F364F80111}" srcOrd="4" destOrd="0" presId="urn:microsoft.com/office/officeart/2008/layout/VerticalCurvedList"/>
    <dgm:cxn modelId="{A06126F2-798A-4FD3-9D80-4B343E58C7A0}" type="presParOf" srcId="{84B882F2-3BDC-48D9-BE07-14F364F80111}" destId="{DB1BE4F1-6A6F-430E-9F7A-90AAD98F3035}" srcOrd="0" destOrd="0" presId="urn:microsoft.com/office/officeart/2008/layout/VerticalCurvedList"/>
    <dgm:cxn modelId="{933EA130-007C-478E-B640-37D472AD454B}" type="presParOf" srcId="{E0FD554F-6795-4C5F-9145-077DE5A2A51D}" destId="{46AAA778-1CBD-40C2-9D01-FDF9AEFD9016}" srcOrd="5" destOrd="0" presId="urn:microsoft.com/office/officeart/2008/layout/VerticalCurvedList"/>
    <dgm:cxn modelId="{16C08995-7CD6-44FC-A6B4-76F3B64058CD}" type="presParOf" srcId="{E0FD554F-6795-4C5F-9145-077DE5A2A51D}" destId="{0603AFF6-B8B1-41AF-BA3F-B866D02A6284}" srcOrd="6" destOrd="0" presId="urn:microsoft.com/office/officeart/2008/layout/VerticalCurvedList"/>
    <dgm:cxn modelId="{EE137579-4AA6-48FF-B9DD-76523A49A432}" type="presParOf" srcId="{0603AFF6-B8B1-41AF-BA3F-B866D02A6284}" destId="{8F1140C3-3FE6-438E-9A82-96C4147F3384}" srcOrd="0" destOrd="0" presId="urn:microsoft.com/office/officeart/2008/layout/VerticalCurvedList"/>
    <dgm:cxn modelId="{5B1D64B5-CF57-4971-97D9-CD8ABDE35262}" type="presParOf" srcId="{E0FD554F-6795-4C5F-9145-077DE5A2A51D}" destId="{030AFC7A-0675-430D-BA0D-77381E2C02BE}" srcOrd="7" destOrd="0" presId="urn:microsoft.com/office/officeart/2008/layout/VerticalCurvedList"/>
    <dgm:cxn modelId="{065AA8EF-AD80-49F6-BA27-FF37747F9CE6}" type="presParOf" srcId="{E0FD554F-6795-4C5F-9145-077DE5A2A51D}" destId="{24D66262-88A6-4032-89FE-B4EDE3F0F6CF}" srcOrd="8" destOrd="0" presId="urn:microsoft.com/office/officeart/2008/layout/VerticalCurvedList"/>
    <dgm:cxn modelId="{B000D4F8-AD6B-4B24-B1F0-C5C402FDF2D3}" type="presParOf" srcId="{24D66262-88A6-4032-89FE-B4EDE3F0F6CF}" destId="{A95809AC-EA0D-44F7-A24A-805297E5B603}" srcOrd="0" destOrd="0" presId="urn:microsoft.com/office/officeart/2008/layout/VerticalCurvedList"/>
    <dgm:cxn modelId="{FBDC858F-E7F0-4751-823C-1FBE8B6A57FD}" type="presParOf" srcId="{E0FD554F-6795-4C5F-9145-077DE5A2A51D}" destId="{25F475AC-0ED9-42E6-B854-17277167FD2F}" srcOrd="9" destOrd="0" presId="urn:microsoft.com/office/officeart/2008/layout/VerticalCurvedList"/>
    <dgm:cxn modelId="{622D235D-1ECE-4E02-B752-A94F80B19E96}" type="presParOf" srcId="{E0FD554F-6795-4C5F-9145-077DE5A2A51D}" destId="{63479C60-222F-49ED-9003-F832C657752C}" srcOrd="10" destOrd="0" presId="urn:microsoft.com/office/officeart/2008/layout/VerticalCurvedList"/>
    <dgm:cxn modelId="{2D552764-9FDD-49AC-A01D-C3C0B7C0528A}" type="presParOf" srcId="{63479C60-222F-49ED-9003-F832C657752C}" destId="{B15B24E7-EDE3-4756-A0A7-ED59977882CA}"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473B70-58C3-4806-B269-965E10B1A78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sk-SK"/>
        </a:p>
      </dgm:t>
    </dgm:pt>
    <dgm:pt modelId="{DE9660F7-D52B-4BA0-B41B-EF3AB4E6F1DB}">
      <dgm:prSet phldrT="[Text]" custT="1"/>
      <dgm:spPr>
        <a:xfrm>
          <a:off x="2310" y="474210"/>
          <a:ext cx="1227608" cy="345600"/>
        </a:xfrm>
        <a:prstGeom prst="rect">
          <a:avLst/>
        </a:prstGeom>
        <a:solidFill>
          <a:srgbClr val="D92A93"/>
        </a:solidFill>
        <a:ln w="25400" cap="flat" cmpd="sng" algn="ctr">
          <a:solidFill>
            <a:srgbClr val="D92A93"/>
          </a:solidFill>
          <a:prstDash val="solid"/>
        </a:ln>
        <a:effectLst/>
      </dgm:spPr>
      <dgm:t>
        <a:bodyPr/>
        <a:lstStyle/>
        <a:p>
          <a:pPr>
            <a:buNone/>
          </a:pPr>
          <a:r>
            <a:rPr lang="en-IE" sz="1400" b="0" dirty="0">
              <a:solidFill>
                <a:sysClr val="windowText" lastClr="000000"/>
              </a:solidFill>
              <a:effectLst/>
              <a:latin typeface="Trebuchet MS" panose="020B0603020202020204" pitchFamily="34" charset="0"/>
              <a:ea typeface="+mn-ea"/>
              <a:cs typeface="+mn-cs"/>
            </a:rPr>
            <a:t>Zdroje</a:t>
          </a:r>
          <a:endParaRPr lang="sk-SK" sz="1400" b="0" dirty="0">
            <a:solidFill>
              <a:sysClr val="window" lastClr="FFFFFF"/>
            </a:solidFill>
            <a:latin typeface="Calibri"/>
            <a:ea typeface="+mn-ea"/>
            <a:cs typeface="+mn-cs"/>
          </a:endParaRPr>
        </a:p>
      </dgm:t>
    </dgm:pt>
    <dgm:pt modelId="{F33485A7-CF80-47B9-B485-CBC056ABD0AE}" type="parTrans" cxnId="{8C06DED7-180D-4C69-A9A5-692ED64635E2}">
      <dgm:prSet/>
      <dgm:spPr/>
      <dgm:t>
        <a:bodyPr/>
        <a:lstStyle/>
        <a:p>
          <a:endParaRPr lang="sk-SK"/>
        </a:p>
      </dgm:t>
    </dgm:pt>
    <dgm:pt modelId="{2EE405C6-74C5-48C6-B3B4-95A368846BC4}" type="sibTrans" cxnId="{8C06DED7-180D-4C69-A9A5-692ED64635E2}">
      <dgm:prSet/>
      <dgm:spPr/>
      <dgm:t>
        <a:bodyPr/>
        <a:lstStyle/>
        <a:p>
          <a:endParaRPr lang="sk-SK"/>
        </a:p>
      </dgm:t>
    </dgm:pt>
    <dgm:pt modelId="{7C507C56-9268-41ED-85CB-83D9DEDBB9C8}">
      <dgm:prSet custT="1"/>
      <dgm:spPr>
        <a:xfrm>
          <a:off x="1401784" y="474210"/>
          <a:ext cx="1227608" cy="345600"/>
        </a:xfrm>
        <a:prstGeom prst="rect">
          <a:avLst/>
        </a:prstGeom>
        <a:solidFill>
          <a:srgbClr val="D92A93"/>
        </a:solidFill>
        <a:ln w="25400" cap="flat" cmpd="sng" algn="ctr">
          <a:solidFill>
            <a:srgbClr val="D92A93"/>
          </a:solidFill>
          <a:prstDash val="solid"/>
        </a:ln>
        <a:effectLst/>
      </dgm:spPr>
      <dgm:t>
        <a:bodyPr/>
        <a:lstStyle/>
        <a:p>
          <a:pPr>
            <a:buNone/>
          </a:pPr>
          <a:r>
            <a:rPr lang="en-IE" sz="1400" b="0" dirty="0" err="1">
              <a:solidFill>
                <a:sysClr val="windowText" lastClr="000000"/>
              </a:solidFill>
              <a:effectLst/>
              <a:latin typeface="Trebuchet MS" panose="020B0603020202020204" pitchFamily="34" charset="0"/>
              <a:ea typeface="+mn-ea"/>
              <a:cs typeface="+mn-cs"/>
            </a:rPr>
            <a:t>Perspekt</a:t>
          </a:r>
          <a:r>
            <a:rPr lang="cs-CZ" sz="1400" b="0" dirty="0">
              <a:solidFill>
                <a:sysClr val="windowText" lastClr="000000"/>
              </a:solidFill>
              <a:effectLst/>
              <a:latin typeface="Trebuchet MS" panose="020B0603020202020204" pitchFamily="34" charset="0"/>
              <a:ea typeface="+mn-ea"/>
              <a:cs typeface="+mn-cs"/>
            </a:rPr>
            <a:t>i</a:t>
          </a:r>
          <a:r>
            <a:rPr lang="en-IE" sz="1400" b="0" dirty="0" err="1">
              <a:solidFill>
                <a:sysClr val="windowText" lastClr="000000"/>
              </a:solidFill>
              <a:effectLst/>
              <a:latin typeface="Trebuchet MS" panose="020B0603020202020204" pitchFamily="34" charset="0"/>
              <a:ea typeface="+mn-ea"/>
              <a:cs typeface="+mn-cs"/>
            </a:rPr>
            <a:t>va</a:t>
          </a:r>
          <a:endParaRPr lang="sk-SK" sz="1400" b="0" dirty="0">
            <a:solidFill>
              <a:sysClr val="window" lastClr="FFFFFF"/>
            </a:solidFill>
            <a:effectLst/>
            <a:latin typeface="Calibri"/>
            <a:ea typeface="+mn-ea"/>
            <a:cs typeface="+mn-cs"/>
          </a:endParaRPr>
        </a:p>
      </dgm:t>
    </dgm:pt>
    <dgm:pt modelId="{90F41571-150F-4914-9305-A564D64A6897}" type="parTrans" cxnId="{D15B351D-1BE4-4B84-9DD1-AA3AE3133B35}">
      <dgm:prSet/>
      <dgm:spPr/>
      <dgm:t>
        <a:bodyPr/>
        <a:lstStyle/>
        <a:p>
          <a:endParaRPr lang="sk-SK"/>
        </a:p>
      </dgm:t>
    </dgm:pt>
    <dgm:pt modelId="{862569B7-7890-4D19-9685-8EE6D2A6A99B}" type="sibTrans" cxnId="{D15B351D-1BE4-4B84-9DD1-AA3AE3133B35}">
      <dgm:prSet/>
      <dgm:spPr/>
      <dgm:t>
        <a:bodyPr/>
        <a:lstStyle/>
        <a:p>
          <a:endParaRPr lang="sk-SK"/>
        </a:p>
      </dgm:t>
    </dgm:pt>
    <dgm:pt modelId="{A3DB66D8-1E4D-4F68-8304-B07403B2993C}">
      <dgm:prSet custT="1"/>
      <dgm:spPr>
        <a:xfrm>
          <a:off x="2801258" y="474210"/>
          <a:ext cx="1227608" cy="345600"/>
        </a:xfrm>
        <a:prstGeom prst="rect">
          <a:avLst/>
        </a:prstGeom>
        <a:solidFill>
          <a:srgbClr val="D92A93"/>
        </a:solidFill>
        <a:ln w="25400" cap="flat" cmpd="sng" algn="ctr">
          <a:solidFill>
            <a:srgbClr val="D92A93"/>
          </a:solidFill>
          <a:prstDash val="solid"/>
        </a:ln>
        <a:effectLst/>
      </dgm:spPr>
      <dgm:t>
        <a:bodyPr/>
        <a:lstStyle/>
        <a:p>
          <a:pPr>
            <a:buNone/>
          </a:pPr>
          <a:r>
            <a:rPr lang="en-IE" sz="1400" b="0" dirty="0">
              <a:solidFill>
                <a:sysClr val="windowText" lastClr="000000"/>
              </a:solidFill>
              <a:effectLst/>
              <a:latin typeface="Trebuchet MS" panose="020B0603020202020204" pitchFamily="34" charset="0"/>
              <a:ea typeface="+mn-ea"/>
              <a:cs typeface="+mn-cs"/>
            </a:rPr>
            <a:t>Moment</a:t>
          </a:r>
          <a:endParaRPr lang="sk-SK" sz="1400" b="0" dirty="0">
            <a:solidFill>
              <a:sysClr val="window" lastClr="FFFFFF"/>
            </a:solidFill>
            <a:effectLst/>
            <a:latin typeface="Calibri"/>
            <a:ea typeface="+mn-ea"/>
            <a:cs typeface="+mn-cs"/>
          </a:endParaRPr>
        </a:p>
      </dgm:t>
    </dgm:pt>
    <dgm:pt modelId="{8ACEFC9F-D0E9-4A37-A319-1FC3AE4F907A}" type="parTrans" cxnId="{00AF6631-C0A4-4A18-8846-864D74AD6E02}">
      <dgm:prSet/>
      <dgm:spPr/>
      <dgm:t>
        <a:bodyPr/>
        <a:lstStyle/>
        <a:p>
          <a:endParaRPr lang="sk-SK"/>
        </a:p>
      </dgm:t>
    </dgm:pt>
    <dgm:pt modelId="{DEE6A81F-F359-4A04-9870-64FAEEF89BF9}" type="sibTrans" cxnId="{00AF6631-C0A4-4A18-8846-864D74AD6E02}">
      <dgm:prSet/>
      <dgm:spPr/>
      <dgm:t>
        <a:bodyPr/>
        <a:lstStyle/>
        <a:p>
          <a:endParaRPr lang="sk-SK"/>
        </a:p>
      </dgm:t>
    </dgm:pt>
    <dgm:pt modelId="{3BF18B02-0C19-4099-BE60-115DD60318A7}">
      <dgm:prSet custT="1"/>
      <dgm:spPr>
        <a:xfrm>
          <a:off x="4200732" y="474210"/>
          <a:ext cx="1227608" cy="345600"/>
        </a:xfrm>
        <a:prstGeom prst="rect">
          <a:avLst/>
        </a:prstGeom>
        <a:solidFill>
          <a:srgbClr val="D92A93"/>
        </a:solidFill>
        <a:ln w="25400" cap="flat" cmpd="sng" algn="ctr">
          <a:solidFill>
            <a:srgbClr val="D92A93"/>
          </a:solidFill>
          <a:prstDash val="solid"/>
        </a:ln>
        <a:effectLst/>
      </dgm:spPr>
      <dgm:t>
        <a:bodyPr/>
        <a:lstStyle/>
        <a:p>
          <a:pPr>
            <a:buNone/>
          </a:pPr>
          <a:r>
            <a:rPr lang="en-IE" sz="1400" b="0" dirty="0">
              <a:solidFill>
                <a:sysClr val="windowText" lastClr="000000"/>
              </a:solidFill>
              <a:effectLst/>
              <a:latin typeface="Trebuchet MS" panose="020B0603020202020204" pitchFamily="34" charset="0"/>
              <a:ea typeface="+mn-ea"/>
              <a:cs typeface="+mn-cs"/>
            </a:rPr>
            <a:t>R</a:t>
          </a:r>
          <a:r>
            <a:rPr lang="cs-CZ" sz="1400" b="0" dirty="0">
              <a:solidFill>
                <a:sysClr val="windowText" lastClr="000000"/>
              </a:solidFill>
              <a:effectLst/>
              <a:latin typeface="Trebuchet MS" panose="020B0603020202020204" pitchFamily="34" charset="0"/>
              <a:ea typeface="+mn-ea"/>
              <a:cs typeface="+mn-cs"/>
            </a:rPr>
            <a:t>y</a:t>
          </a:r>
          <a:r>
            <a:rPr lang="en-IE" sz="1400" b="0" dirty="0" err="1">
              <a:solidFill>
                <a:sysClr val="windowText" lastClr="000000"/>
              </a:solidFill>
              <a:effectLst/>
              <a:latin typeface="Trebuchet MS" panose="020B0603020202020204" pitchFamily="34" charset="0"/>
              <a:ea typeface="+mn-ea"/>
              <a:cs typeface="+mn-cs"/>
            </a:rPr>
            <a:t>chlos</a:t>
          </a:r>
          <a:r>
            <a:rPr lang="cs-CZ" sz="1400" b="0" dirty="0">
              <a:solidFill>
                <a:sysClr val="windowText" lastClr="000000"/>
              </a:solidFill>
              <a:effectLst/>
              <a:latin typeface="Trebuchet MS" panose="020B0603020202020204" pitchFamily="34" charset="0"/>
              <a:ea typeface="+mn-ea"/>
              <a:cs typeface="+mn-cs"/>
            </a:rPr>
            <a:t>t</a:t>
          </a:r>
          <a:endParaRPr lang="en-IE" sz="1400" b="0" dirty="0">
            <a:solidFill>
              <a:sysClr val="windowText" lastClr="000000"/>
            </a:solidFill>
            <a:effectLst/>
            <a:latin typeface="Trebuchet MS" panose="020B0603020202020204" pitchFamily="34" charset="0"/>
            <a:ea typeface="+mn-ea"/>
            <a:cs typeface="+mn-cs"/>
          </a:endParaRPr>
        </a:p>
      </dgm:t>
    </dgm:pt>
    <dgm:pt modelId="{7D696AC7-52D0-4A96-A4E3-320CE9745549}" type="parTrans" cxnId="{FE637975-450D-408E-891C-D7FA34BA5FDF}">
      <dgm:prSet/>
      <dgm:spPr/>
      <dgm:t>
        <a:bodyPr/>
        <a:lstStyle/>
        <a:p>
          <a:endParaRPr lang="sk-SK"/>
        </a:p>
      </dgm:t>
    </dgm:pt>
    <dgm:pt modelId="{C67ACC91-56CB-472B-8D9C-6DCD99A5DCBA}" type="sibTrans" cxnId="{FE637975-450D-408E-891C-D7FA34BA5FDF}">
      <dgm:prSet/>
      <dgm:spPr/>
      <dgm:t>
        <a:bodyPr/>
        <a:lstStyle/>
        <a:p>
          <a:endParaRPr lang="sk-SK"/>
        </a:p>
      </dgm:t>
    </dgm:pt>
    <dgm:pt modelId="{5CDD674D-E6FD-4545-A4FB-123D0B0C54A6}">
      <dgm:prSet custT="1"/>
      <dgm:spPr>
        <a:xfrm>
          <a:off x="5600206" y="474210"/>
          <a:ext cx="1227608" cy="345600"/>
        </a:xfrm>
        <a:prstGeom prst="rect">
          <a:avLst/>
        </a:prstGeom>
        <a:solidFill>
          <a:srgbClr val="D92A93"/>
        </a:solidFill>
        <a:ln w="25400" cap="flat" cmpd="sng" algn="ctr">
          <a:solidFill>
            <a:srgbClr val="D92A93"/>
          </a:solidFill>
          <a:prstDash val="solid"/>
        </a:ln>
        <a:effectLst/>
      </dgm:spPr>
      <dgm:t>
        <a:bodyPr/>
        <a:lstStyle/>
        <a:p>
          <a:pPr>
            <a:buNone/>
          </a:pPr>
          <a:r>
            <a:rPr lang="en-IE" sz="1400" b="0" dirty="0" err="1">
              <a:solidFill>
                <a:sysClr val="windowText" lastClr="000000"/>
              </a:solidFill>
              <a:effectLst/>
              <a:latin typeface="Trebuchet MS" panose="020B0603020202020204" pitchFamily="34" charset="0"/>
              <a:ea typeface="+mn-ea"/>
              <a:cs typeface="+mn-cs"/>
            </a:rPr>
            <a:t>Rozhodnut</a:t>
          </a:r>
          <a:r>
            <a:rPr lang="cs-CZ" sz="1400" b="0" dirty="0">
              <a:solidFill>
                <a:sysClr val="windowText" lastClr="000000"/>
              </a:solidFill>
              <a:effectLst/>
              <a:latin typeface="Trebuchet MS" panose="020B0603020202020204" pitchFamily="34" charset="0"/>
              <a:ea typeface="+mn-ea"/>
              <a:cs typeface="+mn-cs"/>
            </a:rPr>
            <a:t>í</a:t>
          </a:r>
          <a:endParaRPr lang="sk-SK" sz="1400" b="0" dirty="0">
            <a:solidFill>
              <a:sysClr val="window" lastClr="FFFFFF"/>
            </a:solidFill>
            <a:effectLst/>
            <a:latin typeface="Calibri"/>
            <a:ea typeface="+mn-ea"/>
            <a:cs typeface="+mn-cs"/>
          </a:endParaRPr>
        </a:p>
      </dgm:t>
    </dgm:pt>
    <dgm:pt modelId="{186CA94C-0B55-41D1-83E2-366C8F6FC34B}" type="parTrans" cxnId="{56038428-A8CA-4274-B780-22FF205B50A7}">
      <dgm:prSet/>
      <dgm:spPr/>
      <dgm:t>
        <a:bodyPr/>
        <a:lstStyle/>
        <a:p>
          <a:endParaRPr lang="sk-SK"/>
        </a:p>
      </dgm:t>
    </dgm:pt>
    <dgm:pt modelId="{17D20C00-E705-471D-A33B-469D8CC77A1E}" type="sibTrans" cxnId="{56038428-A8CA-4274-B780-22FF205B50A7}">
      <dgm:prSet/>
      <dgm:spPr/>
      <dgm:t>
        <a:bodyPr/>
        <a:lstStyle/>
        <a:p>
          <a:endParaRPr lang="sk-SK"/>
        </a:p>
      </dgm:t>
    </dgm:pt>
    <dgm:pt modelId="{FD29EEE8-A088-4773-9CB4-17B6D7229604}">
      <dgm:prSet custT="1"/>
      <dgm:spPr>
        <a:xfrm>
          <a:off x="6999680" y="474210"/>
          <a:ext cx="1227608" cy="345600"/>
        </a:xfrm>
        <a:prstGeom prst="rect">
          <a:avLst/>
        </a:prstGeom>
        <a:solidFill>
          <a:srgbClr val="D92A93"/>
        </a:solidFill>
        <a:ln w="25400" cap="flat" cmpd="sng" algn="ctr">
          <a:solidFill>
            <a:srgbClr val="D92A93"/>
          </a:solidFill>
          <a:prstDash val="solid"/>
        </a:ln>
        <a:effectLst/>
      </dgm:spPr>
      <dgm:t>
        <a:bodyPr/>
        <a:lstStyle/>
        <a:p>
          <a:pPr>
            <a:buNone/>
          </a:pPr>
          <a:r>
            <a:rPr lang="en-IE" sz="1400" b="0" dirty="0" err="1">
              <a:solidFill>
                <a:sysClr val="windowText" lastClr="000000"/>
              </a:solidFill>
              <a:effectLst/>
              <a:latin typeface="Trebuchet MS" panose="020B0603020202020204" pitchFamily="34" charset="0"/>
              <a:ea typeface="+mn-ea"/>
              <a:cs typeface="+mn-cs"/>
            </a:rPr>
            <a:t>Ov</a:t>
          </a:r>
          <a:r>
            <a:rPr lang="cs-CZ" sz="1400" b="0" dirty="0" err="1">
              <a:solidFill>
                <a:sysClr val="windowText" lastClr="000000"/>
              </a:solidFill>
              <a:effectLst/>
              <a:latin typeface="Trebuchet MS" panose="020B0603020202020204" pitchFamily="34" charset="0"/>
              <a:ea typeface="+mn-ea"/>
              <a:cs typeface="+mn-cs"/>
            </a:rPr>
            <a:t>ěřování</a:t>
          </a:r>
          <a:endParaRPr lang="sk-SK" sz="1400" b="0" dirty="0">
            <a:solidFill>
              <a:sysClr val="window" lastClr="FFFFFF"/>
            </a:solidFill>
            <a:effectLst/>
            <a:latin typeface="Calibri"/>
            <a:ea typeface="+mn-ea"/>
            <a:cs typeface="+mn-cs"/>
          </a:endParaRPr>
        </a:p>
      </dgm:t>
    </dgm:pt>
    <dgm:pt modelId="{67430E45-34C8-45CE-A379-13DF20FE8BE2}" type="parTrans" cxnId="{04AFAEC2-6970-400A-9DCB-008C04865D24}">
      <dgm:prSet/>
      <dgm:spPr/>
      <dgm:t>
        <a:bodyPr/>
        <a:lstStyle/>
        <a:p>
          <a:endParaRPr lang="sk-SK"/>
        </a:p>
      </dgm:t>
    </dgm:pt>
    <dgm:pt modelId="{0041F4AD-B07E-494E-804C-8CA93D3D2E26}" type="sibTrans" cxnId="{04AFAEC2-6970-400A-9DCB-008C04865D24}">
      <dgm:prSet/>
      <dgm:spPr/>
      <dgm:t>
        <a:bodyPr/>
        <a:lstStyle/>
        <a:p>
          <a:endParaRPr lang="sk-SK"/>
        </a:p>
      </dgm:t>
    </dgm:pt>
    <dgm:pt modelId="{D5A0A0F6-A429-4C36-A7E6-BBB2E227140D}">
      <dgm:prSet phldrT="[Text]"/>
      <dgm:spPr>
        <a:xfrm>
          <a:off x="2310" y="819810"/>
          <a:ext cx="1227608" cy="2594411"/>
        </a:xfrm>
        <a:prstGeom prst="rect">
          <a:avLst/>
        </a:prstGeom>
        <a:noFill/>
        <a:ln w="25400" cap="flat" cmpd="sng" algn="ctr">
          <a:solidFill>
            <a:srgbClr val="00B050"/>
          </a:solidFill>
          <a:prstDash val="solid"/>
        </a:ln>
        <a:effectLst/>
      </dgm:spPr>
      <dgm:t>
        <a:bodyPr/>
        <a:lstStyle/>
        <a:p>
          <a:pPr>
            <a:buNone/>
          </a:pPr>
          <a:r>
            <a:rPr lang="cs-CZ" dirty="0"/>
            <a:t>Do projektu přidáváte další nápady, další výzkum, další celoživotní znalosti.</a:t>
          </a:r>
          <a:endParaRPr lang="sk-SK" dirty="0">
            <a:solidFill>
              <a:sysClr val="windowText" lastClr="000000">
                <a:hueOff val="0"/>
                <a:satOff val="0"/>
                <a:lumOff val="0"/>
                <a:alphaOff val="0"/>
              </a:sysClr>
            </a:solidFill>
            <a:latin typeface="Calibri"/>
            <a:ea typeface="+mn-ea"/>
            <a:cs typeface="+mn-cs"/>
          </a:endParaRPr>
        </a:p>
      </dgm:t>
    </dgm:pt>
    <dgm:pt modelId="{A26B3679-E4C9-4FC9-BEC2-43E2B00DC45C}" type="parTrans" cxnId="{A015DB6F-DCFC-4669-ADDC-07E72F60828E}">
      <dgm:prSet/>
      <dgm:spPr/>
      <dgm:t>
        <a:bodyPr/>
        <a:lstStyle/>
        <a:p>
          <a:endParaRPr lang="sk-SK"/>
        </a:p>
      </dgm:t>
    </dgm:pt>
    <dgm:pt modelId="{5E9999C9-C8E8-4B3E-85B1-EF1CE8452A2B}" type="sibTrans" cxnId="{A015DB6F-DCFC-4669-ADDC-07E72F60828E}">
      <dgm:prSet/>
      <dgm:spPr/>
      <dgm:t>
        <a:bodyPr/>
        <a:lstStyle/>
        <a:p>
          <a:endParaRPr lang="sk-SK"/>
        </a:p>
      </dgm:t>
    </dgm:pt>
    <dgm:pt modelId="{2D1E03A6-6BD5-4380-B768-03C00831B277}">
      <dgm:prSet/>
      <dgm:spPr>
        <a:xfrm>
          <a:off x="1401784" y="819810"/>
          <a:ext cx="1227608" cy="2594411"/>
        </a:xfrm>
        <a:prstGeom prst="rect">
          <a:avLst/>
        </a:prstGeom>
        <a:noFill/>
        <a:ln w="25400" cap="flat" cmpd="sng" algn="ctr">
          <a:solidFill>
            <a:srgbClr val="00B050"/>
          </a:solidFill>
          <a:prstDash val="solid"/>
        </a:ln>
        <a:effectLst/>
      </dgm:spPr>
      <dgm:t>
        <a:bodyPr/>
        <a:lstStyle/>
        <a:p>
          <a:pPr>
            <a:buNone/>
          </a:pPr>
          <a:r>
            <a:rPr lang="cs-CZ" dirty="0"/>
            <a:t>V obchodním modelu vašeho Centra chuti vidíte úhly a chyby, které byste sami neviděli.</a:t>
          </a:r>
          <a:endParaRPr lang="sk-SK" dirty="0">
            <a:solidFill>
              <a:sysClr val="windowText" lastClr="000000">
                <a:hueOff val="0"/>
                <a:satOff val="0"/>
                <a:lumOff val="0"/>
                <a:alphaOff val="0"/>
              </a:sysClr>
            </a:solidFill>
            <a:effectLst/>
            <a:latin typeface="Calibri"/>
            <a:ea typeface="+mn-ea"/>
            <a:cs typeface="+mn-cs"/>
          </a:endParaRPr>
        </a:p>
      </dgm:t>
    </dgm:pt>
    <dgm:pt modelId="{85F3599D-ECC8-4B48-9DE9-B70E4E8AF28E}" type="parTrans" cxnId="{09BDE1C0-18BE-41C7-808A-F6EABFD456CA}">
      <dgm:prSet/>
      <dgm:spPr/>
      <dgm:t>
        <a:bodyPr/>
        <a:lstStyle/>
        <a:p>
          <a:endParaRPr lang="sk-SK"/>
        </a:p>
      </dgm:t>
    </dgm:pt>
    <dgm:pt modelId="{F7092DE9-51E6-4707-BB3A-6011ACF04AFE}" type="sibTrans" cxnId="{09BDE1C0-18BE-41C7-808A-F6EABFD456CA}">
      <dgm:prSet/>
      <dgm:spPr/>
      <dgm:t>
        <a:bodyPr/>
        <a:lstStyle/>
        <a:p>
          <a:endParaRPr lang="sk-SK"/>
        </a:p>
      </dgm:t>
    </dgm:pt>
    <dgm:pt modelId="{72C14355-64A2-4671-B91B-FB3FC7BDE771}">
      <dgm:prSet/>
      <dgm:spPr>
        <a:xfrm>
          <a:off x="2801258" y="819810"/>
          <a:ext cx="1227608" cy="2594411"/>
        </a:xfrm>
        <a:prstGeom prst="rect">
          <a:avLst/>
        </a:prstGeom>
        <a:noFill/>
        <a:ln w="25400" cap="flat" cmpd="sng" algn="ctr">
          <a:solidFill>
            <a:srgbClr val="00B050"/>
          </a:solidFill>
          <a:prstDash val="solid"/>
        </a:ln>
        <a:effectLst/>
      </dgm:spPr>
      <dgm:t>
        <a:bodyPr/>
        <a:lstStyle/>
        <a:p>
          <a:pPr>
            <a:buNone/>
          </a:pPr>
          <a:r>
            <a:rPr lang="cs-CZ" dirty="0"/>
            <a:t>Někdo jiný vás podporuje při přechodu na další krok.</a:t>
          </a:r>
          <a:endParaRPr lang="sk-SK" dirty="0">
            <a:solidFill>
              <a:sysClr val="windowText" lastClr="000000">
                <a:hueOff val="0"/>
                <a:satOff val="0"/>
                <a:lumOff val="0"/>
                <a:alphaOff val="0"/>
              </a:sysClr>
            </a:solidFill>
            <a:effectLst/>
            <a:latin typeface="Calibri"/>
            <a:ea typeface="+mn-ea"/>
            <a:cs typeface="+mn-cs"/>
          </a:endParaRPr>
        </a:p>
      </dgm:t>
    </dgm:pt>
    <dgm:pt modelId="{5CA5F8B8-5ED5-4AE9-B74C-E6F93A624E60}" type="parTrans" cxnId="{87D7E52F-AA9A-4E8D-A820-321D383524C6}">
      <dgm:prSet/>
      <dgm:spPr/>
      <dgm:t>
        <a:bodyPr/>
        <a:lstStyle/>
        <a:p>
          <a:endParaRPr lang="sk-SK"/>
        </a:p>
      </dgm:t>
    </dgm:pt>
    <dgm:pt modelId="{69A52A66-6A86-4B58-AFDD-4AE89BBBD6AE}" type="sibTrans" cxnId="{87D7E52F-AA9A-4E8D-A820-321D383524C6}">
      <dgm:prSet/>
      <dgm:spPr/>
      <dgm:t>
        <a:bodyPr/>
        <a:lstStyle/>
        <a:p>
          <a:endParaRPr lang="sk-SK"/>
        </a:p>
      </dgm:t>
    </dgm:pt>
    <dgm:pt modelId="{C5D54554-36AB-4C7F-BFBA-1BC4F65ACDCA}">
      <dgm:prSet/>
      <dgm:spPr>
        <a:xfrm>
          <a:off x="4200732" y="819810"/>
          <a:ext cx="1227608" cy="2594411"/>
        </a:xfrm>
        <a:prstGeom prst="rect">
          <a:avLst/>
        </a:prstGeom>
        <a:noFill/>
        <a:ln w="25400" cap="flat" cmpd="sng" algn="ctr">
          <a:solidFill>
            <a:srgbClr val="00B050"/>
          </a:solidFill>
          <a:prstDash val="solid"/>
        </a:ln>
        <a:effectLst/>
      </dgm:spPr>
      <dgm:t>
        <a:bodyPr/>
        <a:lstStyle/>
        <a:p>
          <a:pPr>
            <a:buNone/>
          </a:pPr>
          <a:r>
            <a:rPr lang="cs-CZ" dirty="0"/>
            <a:t>Dokážete pracovat rychleji, rychleji identifikovat nejlepší nápady.</a:t>
          </a:r>
          <a:endParaRPr lang="en-IE" dirty="0">
            <a:solidFill>
              <a:sysClr val="windowText" lastClr="000000"/>
            </a:solidFill>
            <a:effectLst/>
            <a:latin typeface="Trebuchet MS" panose="020B0603020202020204" pitchFamily="34" charset="0"/>
            <a:ea typeface="+mn-ea"/>
            <a:cs typeface="+mn-cs"/>
          </a:endParaRPr>
        </a:p>
      </dgm:t>
    </dgm:pt>
    <dgm:pt modelId="{5771A4B1-CE5B-4CB8-80AD-6629C4FB81AD}" type="parTrans" cxnId="{91EC9665-9CDE-45FD-91C1-807507E23820}">
      <dgm:prSet/>
      <dgm:spPr/>
      <dgm:t>
        <a:bodyPr/>
        <a:lstStyle/>
        <a:p>
          <a:endParaRPr lang="sk-SK"/>
        </a:p>
      </dgm:t>
    </dgm:pt>
    <dgm:pt modelId="{D358C717-77C4-416B-BC0D-C2360727251B}" type="sibTrans" cxnId="{91EC9665-9CDE-45FD-91C1-807507E23820}">
      <dgm:prSet/>
      <dgm:spPr/>
      <dgm:t>
        <a:bodyPr/>
        <a:lstStyle/>
        <a:p>
          <a:endParaRPr lang="sk-SK"/>
        </a:p>
      </dgm:t>
    </dgm:pt>
    <dgm:pt modelId="{A12718EA-E51E-45CD-92B7-7170888983B6}">
      <dgm:prSet/>
      <dgm:spPr>
        <a:xfrm>
          <a:off x="5600206" y="819810"/>
          <a:ext cx="1227608" cy="2594411"/>
        </a:xfrm>
        <a:prstGeom prst="rect">
          <a:avLst/>
        </a:prstGeom>
        <a:noFill/>
        <a:ln w="25400" cap="flat" cmpd="sng" algn="ctr">
          <a:solidFill>
            <a:srgbClr val="00B050"/>
          </a:solidFill>
          <a:prstDash val="solid"/>
        </a:ln>
        <a:effectLst/>
      </dgm:spPr>
      <dgm:t>
        <a:bodyPr/>
        <a:lstStyle/>
        <a:p>
          <a:pPr>
            <a:buNone/>
          </a:pPr>
          <a:r>
            <a:rPr lang="cs-CZ" dirty="0"/>
            <a:t>Odborná rada vám pomůže prodiskutovat vaše rozhodnutí a snáze pochopit zdůvodnění obchodního modelu.</a:t>
          </a:r>
          <a:endParaRPr lang="sk-SK" dirty="0">
            <a:solidFill>
              <a:sysClr val="windowText" lastClr="000000">
                <a:hueOff val="0"/>
                <a:satOff val="0"/>
                <a:lumOff val="0"/>
                <a:alphaOff val="0"/>
              </a:sysClr>
            </a:solidFill>
            <a:effectLst/>
            <a:latin typeface="Calibri"/>
            <a:ea typeface="+mn-ea"/>
            <a:cs typeface="+mn-cs"/>
          </a:endParaRPr>
        </a:p>
      </dgm:t>
    </dgm:pt>
    <dgm:pt modelId="{2DC58632-6192-4E11-B3E4-C87018B5C1CC}" type="parTrans" cxnId="{FCFC6BD5-8EA1-4502-B9FA-3DA9B457A850}">
      <dgm:prSet/>
      <dgm:spPr/>
      <dgm:t>
        <a:bodyPr/>
        <a:lstStyle/>
        <a:p>
          <a:endParaRPr lang="sk-SK"/>
        </a:p>
      </dgm:t>
    </dgm:pt>
    <dgm:pt modelId="{400D0415-0D1A-4950-8A2A-620138124D4A}" type="sibTrans" cxnId="{FCFC6BD5-8EA1-4502-B9FA-3DA9B457A850}">
      <dgm:prSet/>
      <dgm:spPr/>
      <dgm:t>
        <a:bodyPr/>
        <a:lstStyle/>
        <a:p>
          <a:endParaRPr lang="sk-SK"/>
        </a:p>
      </dgm:t>
    </dgm:pt>
    <dgm:pt modelId="{18D1363D-7F2E-47A9-B78B-B0E47F2E7E4D}">
      <dgm:prSet/>
      <dgm:spPr>
        <a:xfrm>
          <a:off x="6999680" y="819810"/>
          <a:ext cx="1227608" cy="2594411"/>
        </a:xfrm>
        <a:prstGeom prst="rect">
          <a:avLst/>
        </a:prstGeom>
        <a:noFill/>
        <a:ln w="25400" cap="flat" cmpd="sng" algn="ctr">
          <a:solidFill>
            <a:srgbClr val="00B050"/>
          </a:solidFill>
          <a:prstDash val="solid"/>
        </a:ln>
        <a:effectLst/>
      </dgm:spPr>
      <dgm:t>
        <a:bodyPr/>
        <a:lstStyle/>
        <a:p>
          <a:pPr>
            <a:buNone/>
          </a:pPr>
          <a:r>
            <a:rPr lang="cs-CZ" dirty="0"/>
            <a:t>Dobrý partner pro spolupráci nejenže vidí nedostatky ve vaší práci, ale může vám pomoci podpořit vaše nejlepší nápady a podnítit vás, abyste se pohnuli správným směrem.</a:t>
          </a:r>
          <a:endParaRPr lang="sk-SK" dirty="0">
            <a:solidFill>
              <a:sysClr val="windowText" lastClr="000000">
                <a:hueOff val="0"/>
                <a:satOff val="0"/>
                <a:lumOff val="0"/>
                <a:alphaOff val="0"/>
              </a:sysClr>
            </a:solidFill>
            <a:effectLst/>
            <a:latin typeface="Calibri"/>
            <a:ea typeface="+mn-ea"/>
            <a:cs typeface="+mn-cs"/>
          </a:endParaRPr>
        </a:p>
      </dgm:t>
    </dgm:pt>
    <dgm:pt modelId="{70E5B5A0-0386-4845-9F30-223720B509A2}" type="parTrans" cxnId="{50E01D65-7D11-4479-9438-0D990FE0AD8B}">
      <dgm:prSet/>
      <dgm:spPr/>
      <dgm:t>
        <a:bodyPr/>
        <a:lstStyle/>
        <a:p>
          <a:endParaRPr lang="sk-SK"/>
        </a:p>
      </dgm:t>
    </dgm:pt>
    <dgm:pt modelId="{B733FD92-6D5D-47F4-8BD2-DC4677B40167}" type="sibTrans" cxnId="{50E01D65-7D11-4479-9438-0D990FE0AD8B}">
      <dgm:prSet/>
      <dgm:spPr/>
      <dgm:t>
        <a:bodyPr/>
        <a:lstStyle/>
        <a:p>
          <a:endParaRPr lang="sk-SK"/>
        </a:p>
      </dgm:t>
    </dgm:pt>
    <dgm:pt modelId="{C6D4F8E6-811D-4853-8071-63DCA656EEAF}" type="pres">
      <dgm:prSet presAssocID="{08473B70-58C3-4806-B269-965E10B1A787}" presName="Name0" presStyleCnt="0">
        <dgm:presLayoutVars>
          <dgm:dir/>
          <dgm:animLvl val="lvl"/>
          <dgm:resizeHandles val="exact"/>
        </dgm:presLayoutVars>
      </dgm:prSet>
      <dgm:spPr/>
    </dgm:pt>
    <dgm:pt modelId="{F7051CFF-01CA-4CDB-8597-3C897B82F3EE}" type="pres">
      <dgm:prSet presAssocID="{DE9660F7-D52B-4BA0-B41B-EF3AB4E6F1DB}" presName="composite" presStyleCnt="0"/>
      <dgm:spPr/>
    </dgm:pt>
    <dgm:pt modelId="{86F28C34-680F-4FEE-8A5E-B65B05F474FF}" type="pres">
      <dgm:prSet presAssocID="{DE9660F7-D52B-4BA0-B41B-EF3AB4E6F1DB}" presName="parTx" presStyleLbl="alignNode1" presStyleIdx="0" presStyleCnt="6">
        <dgm:presLayoutVars>
          <dgm:chMax val="0"/>
          <dgm:chPref val="0"/>
          <dgm:bulletEnabled val="1"/>
        </dgm:presLayoutVars>
      </dgm:prSet>
      <dgm:spPr/>
    </dgm:pt>
    <dgm:pt modelId="{7C2C9E2C-FFC1-4EF6-A2A4-EF22CF9BB2AC}" type="pres">
      <dgm:prSet presAssocID="{DE9660F7-D52B-4BA0-B41B-EF3AB4E6F1DB}" presName="desTx" presStyleLbl="alignAccFollowNode1" presStyleIdx="0" presStyleCnt="6">
        <dgm:presLayoutVars>
          <dgm:bulletEnabled val="1"/>
        </dgm:presLayoutVars>
      </dgm:prSet>
      <dgm:spPr/>
    </dgm:pt>
    <dgm:pt modelId="{B2BF78AE-F7BD-4932-A18B-B0AD9E4D3771}" type="pres">
      <dgm:prSet presAssocID="{2EE405C6-74C5-48C6-B3B4-95A368846BC4}" presName="space" presStyleCnt="0"/>
      <dgm:spPr/>
    </dgm:pt>
    <dgm:pt modelId="{6B6BE154-550A-4D9C-970C-3ACAFF183C2B}" type="pres">
      <dgm:prSet presAssocID="{7C507C56-9268-41ED-85CB-83D9DEDBB9C8}" presName="composite" presStyleCnt="0"/>
      <dgm:spPr/>
    </dgm:pt>
    <dgm:pt modelId="{84B25863-8632-41E5-BE92-FDC0E1E85D5D}" type="pres">
      <dgm:prSet presAssocID="{7C507C56-9268-41ED-85CB-83D9DEDBB9C8}" presName="parTx" presStyleLbl="alignNode1" presStyleIdx="1" presStyleCnt="6">
        <dgm:presLayoutVars>
          <dgm:chMax val="0"/>
          <dgm:chPref val="0"/>
          <dgm:bulletEnabled val="1"/>
        </dgm:presLayoutVars>
      </dgm:prSet>
      <dgm:spPr/>
    </dgm:pt>
    <dgm:pt modelId="{871363DD-FCAF-41A2-9B64-65160E084B16}" type="pres">
      <dgm:prSet presAssocID="{7C507C56-9268-41ED-85CB-83D9DEDBB9C8}" presName="desTx" presStyleLbl="alignAccFollowNode1" presStyleIdx="1" presStyleCnt="6">
        <dgm:presLayoutVars>
          <dgm:bulletEnabled val="1"/>
        </dgm:presLayoutVars>
      </dgm:prSet>
      <dgm:spPr/>
    </dgm:pt>
    <dgm:pt modelId="{0D414971-3E2E-4255-A24F-862A89BA0340}" type="pres">
      <dgm:prSet presAssocID="{862569B7-7890-4D19-9685-8EE6D2A6A99B}" presName="space" presStyleCnt="0"/>
      <dgm:spPr/>
    </dgm:pt>
    <dgm:pt modelId="{117D2497-636E-4173-9920-A944E0596A59}" type="pres">
      <dgm:prSet presAssocID="{A3DB66D8-1E4D-4F68-8304-B07403B2993C}" presName="composite" presStyleCnt="0"/>
      <dgm:spPr/>
    </dgm:pt>
    <dgm:pt modelId="{FEEA27B3-B7CC-4376-B189-0BE352E21F24}" type="pres">
      <dgm:prSet presAssocID="{A3DB66D8-1E4D-4F68-8304-B07403B2993C}" presName="parTx" presStyleLbl="alignNode1" presStyleIdx="2" presStyleCnt="6">
        <dgm:presLayoutVars>
          <dgm:chMax val="0"/>
          <dgm:chPref val="0"/>
          <dgm:bulletEnabled val="1"/>
        </dgm:presLayoutVars>
      </dgm:prSet>
      <dgm:spPr/>
    </dgm:pt>
    <dgm:pt modelId="{B8BBB975-2C2B-4807-BD24-7B77000857D8}" type="pres">
      <dgm:prSet presAssocID="{A3DB66D8-1E4D-4F68-8304-B07403B2993C}" presName="desTx" presStyleLbl="alignAccFollowNode1" presStyleIdx="2" presStyleCnt="6">
        <dgm:presLayoutVars>
          <dgm:bulletEnabled val="1"/>
        </dgm:presLayoutVars>
      </dgm:prSet>
      <dgm:spPr/>
    </dgm:pt>
    <dgm:pt modelId="{F36F7A6C-D6E3-4951-BA09-97F031AA8084}" type="pres">
      <dgm:prSet presAssocID="{DEE6A81F-F359-4A04-9870-64FAEEF89BF9}" presName="space" presStyleCnt="0"/>
      <dgm:spPr/>
    </dgm:pt>
    <dgm:pt modelId="{A5F66C3B-02E3-4944-B30D-AA886DC33D41}" type="pres">
      <dgm:prSet presAssocID="{3BF18B02-0C19-4099-BE60-115DD60318A7}" presName="composite" presStyleCnt="0"/>
      <dgm:spPr/>
    </dgm:pt>
    <dgm:pt modelId="{37A25BAD-41B1-4FE4-BBE5-A81EC41309E0}" type="pres">
      <dgm:prSet presAssocID="{3BF18B02-0C19-4099-BE60-115DD60318A7}" presName="parTx" presStyleLbl="alignNode1" presStyleIdx="3" presStyleCnt="6">
        <dgm:presLayoutVars>
          <dgm:chMax val="0"/>
          <dgm:chPref val="0"/>
          <dgm:bulletEnabled val="1"/>
        </dgm:presLayoutVars>
      </dgm:prSet>
      <dgm:spPr/>
    </dgm:pt>
    <dgm:pt modelId="{F52AB238-866D-473E-8543-DF594F9588F4}" type="pres">
      <dgm:prSet presAssocID="{3BF18B02-0C19-4099-BE60-115DD60318A7}" presName="desTx" presStyleLbl="alignAccFollowNode1" presStyleIdx="3" presStyleCnt="6">
        <dgm:presLayoutVars>
          <dgm:bulletEnabled val="1"/>
        </dgm:presLayoutVars>
      </dgm:prSet>
      <dgm:spPr/>
    </dgm:pt>
    <dgm:pt modelId="{BB26F527-E1DC-4BF0-8948-72CFC0C3AD50}" type="pres">
      <dgm:prSet presAssocID="{C67ACC91-56CB-472B-8D9C-6DCD99A5DCBA}" presName="space" presStyleCnt="0"/>
      <dgm:spPr/>
    </dgm:pt>
    <dgm:pt modelId="{B7AAD9C8-87D2-44C8-8B1D-8EF3CC7056AE}" type="pres">
      <dgm:prSet presAssocID="{5CDD674D-E6FD-4545-A4FB-123D0B0C54A6}" presName="composite" presStyleCnt="0"/>
      <dgm:spPr/>
    </dgm:pt>
    <dgm:pt modelId="{918FDB59-8CBA-4696-8850-F583FF8E46EF}" type="pres">
      <dgm:prSet presAssocID="{5CDD674D-E6FD-4545-A4FB-123D0B0C54A6}" presName="parTx" presStyleLbl="alignNode1" presStyleIdx="4" presStyleCnt="6">
        <dgm:presLayoutVars>
          <dgm:chMax val="0"/>
          <dgm:chPref val="0"/>
          <dgm:bulletEnabled val="1"/>
        </dgm:presLayoutVars>
      </dgm:prSet>
      <dgm:spPr/>
    </dgm:pt>
    <dgm:pt modelId="{46D6EC32-643F-4045-B19B-45BFF369A6B0}" type="pres">
      <dgm:prSet presAssocID="{5CDD674D-E6FD-4545-A4FB-123D0B0C54A6}" presName="desTx" presStyleLbl="alignAccFollowNode1" presStyleIdx="4" presStyleCnt="6">
        <dgm:presLayoutVars>
          <dgm:bulletEnabled val="1"/>
        </dgm:presLayoutVars>
      </dgm:prSet>
      <dgm:spPr/>
    </dgm:pt>
    <dgm:pt modelId="{A0F492BB-4FB9-4213-848B-C5F5DE7C98DA}" type="pres">
      <dgm:prSet presAssocID="{17D20C00-E705-471D-A33B-469D8CC77A1E}" presName="space" presStyleCnt="0"/>
      <dgm:spPr/>
    </dgm:pt>
    <dgm:pt modelId="{AAF8C1B1-FFCE-4352-8C06-2EDD7DDBAE2C}" type="pres">
      <dgm:prSet presAssocID="{FD29EEE8-A088-4773-9CB4-17B6D7229604}" presName="composite" presStyleCnt="0"/>
      <dgm:spPr/>
    </dgm:pt>
    <dgm:pt modelId="{7F8069F8-DA6B-49CB-B9F2-C0638294C0C4}" type="pres">
      <dgm:prSet presAssocID="{FD29EEE8-A088-4773-9CB4-17B6D7229604}" presName="parTx" presStyleLbl="alignNode1" presStyleIdx="5" presStyleCnt="6">
        <dgm:presLayoutVars>
          <dgm:chMax val="0"/>
          <dgm:chPref val="0"/>
          <dgm:bulletEnabled val="1"/>
        </dgm:presLayoutVars>
      </dgm:prSet>
      <dgm:spPr/>
    </dgm:pt>
    <dgm:pt modelId="{769CEC06-BCE4-4531-AC7B-C5DF015362BA}" type="pres">
      <dgm:prSet presAssocID="{FD29EEE8-A088-4773-9CB4-17B6D7229604}" presName="desTx" presStyleLbl="alignAccFollowNode1" presStyleIdx="5" presStyleCnt="6">
        <dgm:presLayoutVars>
          <dgm:bulletEnabled val="1"/>
        </dgm:presLayoutVars>
      </dgm:prSet>
      <dgm:spPr/>
    </dgm:pt>
  </dgm:ptLst>
  <dgm:cxnLst>
    <dgm:cxn modelId="{3C884E02-10D5-4960-8D19-185C9A1BD324}" type="presOf" srcId="{D5A0A0F6-A429-4C36-A7E6-BBB2E227140D}" destId="{7C2C9E2C-FFC1-4EF6-A2A4-EF22CF9BB2AC}" srcOrd="0" destOrd="0" presId="urn:microsoft.com/office/officeart/2005/8/layout/hList1"/>
    <dgm:cxn modelId="{8A156E14-3F7B-41B2-9409-AE70197A1C02}" type="presOf" srcId="{18D1363D-7F2E-47A9-B78B-B0E47F2E7E4D}" destId="{769CEC06-BCE4-4531-AC7B-C5DF015362BA}" srcOrd="0" destOrd="0" presId="urn:microsoft.com/office/officeart/2005/8/layout/hList1"/>
    <dgm:cxn modelId="{D15B351D-1BE4-4B84-9DD1-AA3AE3133B35}" srcId="{08473B70-58C3-4806-B269-965E10B1A787}" destId="{7C507C56-9268-41ED-85CB-83D9DEDBB9C8}" srcOrd="1" destOrd="0" parTransId="{90F41571-150F-4914-9305-A564D64A6897}" sibTransId="{862569B7-7890-4D19-9685-8EE6D2A6A99B}"/>
    <dgm:cxn modelId="{56038428-A8CA-4274-B780-22FF205B50A7}" srcId="{08473B70-58C3-4806-B269-965E10B1A787}" destId="{5CDD674D-E6FD-4545-A4FB-123D0B0C54A6}" srcOrd="4" destOrd="0" parTransId="{186CA94C-0B55-41D1-83E2-366C8F6FC34B}" sibTransId="{17D20C00-E705-471D-A33B-469D8CC77A1E}"/>
    <dgm:cxn modelId="{87D7E52F-AA9A-4E8D-A820-321D383524C6}" srcId="{A3DB66D8-1E4D-4F68-8304-B07403B2993C}" destId="{72C14355-64A2-4671-B91B-FB3FC7BDE771}" srcOrd="0" destOrd="0" parTransId="{5CA5F8B8-5ED5-4AE9-B74C-E6F93A624E60}" sibTransId="{69A52A66-6A86-4B58-AFDD-4AE89BBBD6AE}"/>
    <dgm:cxn modelId="{00AF6631-C0A4-4A18-8846-864D74AD6E02}" srcId="{08473B70-58C3-4806-B269-965E10B1A787}" destId="{A3DB66D8-1E4D-4F68-8304-B07403B2993C}" srcOrd="2" destOrd="0" parTransId="{8ACEFC9F-D0E9-4A37-A319-1FC3AE4F907A}" sibTransId="{DEE6A81F-F359-4A04-9870-64FAEEF89BF9}"/>
    <dgm:cxn modelId="{1333C53E-A74F-4949-8920-855368063B26}" type="presOf" srcId="{C5D54554-36AB-4C7F-BFBA-1BC4F65ACDCA}" destId="{F52AB238-866D-473E-8543-DF594F9588F4}" srcOrd="0" destOrd="0" presId="urn:microsoft.com/office/officeart/2005/8/layout/hList1"/>
    <dgm:cxn modelId="{50E01D65-7D11-4479-9438-0D990FE0AD8B}" srcId="{FD29EEE8-A088-4773-9CB4-17B6D7229604}" destId="{18D1363D-7F2E-47A9-B78B-B0E47F2E7E4D}" srcOrd="0" destOrd="0" parTransId="{70E5B5A0-0386-4845-9F30-223720B509A2}" sibTransId="{B733FD92-6D5D-47F4-8BD2-DC4677B40167}"/>
    <dgm:cxn modelId="{91EC9665-9CDE-45FD-91C1-807507E23820}" srcId="{3BF18B02-0C19-4099-BE60-115DD60318A7}" destId="{C5D54554-36AB-4C7F-BFBA-1BC4F65ACDCA}" srcOrd="0" destOrd="0" parTransId="{5771A4B1-CE5B-4CB8-80AD-6629C4FB81AD}" sibTransId="{D358C717-77C4-416B-BC0D-C2360727251B}"/>
    <dgm:cxn modelId="{3E2E1C4D-DB26-4972-B3E2-FFC0BD8D3954}" type="presOf" srcId="{08473B70-58C3-4806-B269-965E10B1A787}" destId="{C6D4F8E6-811D-4853-8071-63DCA656EEAF}" srcOrd="0" destOrd="0" presId="urn:microsoft.com/office/officeart/2005/8/layout/hList1"/>
    <dgm:cxn modelId="{CC7B8C4D-9EBE-479E-A583-D27DB3E30A01}" type="presOf" srcId="{A12718EA-E51E-45CD-92B7-7170888983B6}" destId="{46D6EC32-643F-4045-B19B-45BFF369A6B0}" srcOrd="0" destOrd="0" presId="urn:microsoft.com/office/officeart/2005/8/layout/hList1"/>
    <dgm:cxn modelId="{A015DB6F-DCFC-4669-ADDC-07E72F60828E}" srcId="{DE9660F7-D52B-4BA0-B41B-EF3AB4E6F1DB}" destId="{D5A0A0F6-A429-4C36-A7E6-BBB2E227140D}" srcOrd="0" destOrd="0" parTransId="{A26B3679-E4C9-4FC9-BEC2-43E2B00DC45C}" sibTransId="{5E9999C9-C8E8-4B3E-85B1-EF1CE8452A2B}"/>
    <dgm:cxn modelId="{FE637975-450D-408E-891C-D7FA34BA5FDF}" srcId="{08473B70-58C3-4806-B269-965E10B1A787}" destId="{3BF18B02-0C19-4099-BE60-115DD60318A7}" srcOrd="3" destOrd="0" parTransId="{7D696AC7-52D0-4A96-A4E3-320CE9745549}" sibTransId="{C67ACC91-56CB-472B-8D9C-6DCD99A5DCBA}"/>
    <dgm:cxn modelId="{A95E8F88-4500-4911-84B2-402D98362215}" type="presOf" srcId="{72C14355-64A2-4671-B91B-FB3FC7BDE771}" destId="{B8BBB975-2C2B-4807-BD24-7B77000857D8}" srcOrd="0" destOrd="0" presId="urn:microsoft.com/office/officeart/2005/8/layout/hList1"/>
    <dgm:cxn modelId="{BACD108E-429F-4889-A907-D9547BB388EE}" type="presOf" srcId="{5CDD674D-E6FD-4545-A4FB-123D0B0C54A6}" destId="{918FDB59-8CBA-4696-8850-F583FF8E46EF}" srcOrd="0" destOrd="0" presId="urn:microsoft.com/office/officeart/2005/8/layout/hList1"/>
    <dgm:cxn modelId="{89FCA89A-F8B3-4982-98D8-4FAE81036A94}" type="presOf" srcId="{2D1E03A6-6BD5-4380-B768-03C00831B277}" destId="{871363DD-FCAF-41A2-9B64-65160E084B16}" srcOrd="0" destOrd="0" presId="urn:microsoft.com/office/officeart/2005/8/layout/hList1"/>
    <dgm:cxn modelId="{32BF42A3-2157-415E-8127-2FC88DC0004B}" type="presOf" srcId="{3BF18B02-0C19-4099-BE60-115DD60318A7}" destId="{37A25BAD-41B1-4FE4-BBE5-A81EC41309E0}" srcOrd="0" destOrd="0" presId="urn:microsoft.com/office/officeart/2005/8/layout/hList1"/>
    <dgm:cxn modelId="{13BC7FA9-F0A2-4C5D-9962-352ACAFF61B0}" type="presOf" srcId="{DE9660F7-D52B-4BA0-B41B-EF3AB4E6F1DB}" destId="{86F28C34-680F-4FEE-8A5E-B65B05F474FF}" srcOrd="0" destOrd="0" presId="urn:microsoft.com/office/officeart/2005/8/layout/hList1"/>
    <dgm:cxn modelId="{D46728BD-BB4A-4189-B39D-123CD631DCFF}" type="presOf" srcId="{A3DB66D8-1E4D-4F68-8304-B07403B2993C}" destId="{FEEA27B3-B7CC-4376-B189-0BE352E21F24}" srcOrd="0" destOrd="0" presId="urn:microsoft.com/office/officeart/2005/8/layout/hList1"/>
    <dgm:cxn modelId="{09BDE1C0-18BE-41C7-808A-F6EABFD456CA}" srcId="{7C507C56-9268-41ED-85CB-83D9DEDBB9C8}" destId="{2D1E03A6-6BD5-4380-B768-03C00831B277}" srcOrd="0" destOrd="0" parTransId="{85F3599D-ECC8-4B48-9DE9-B70E4E8AF28E}" sibTransId="{F7092DE9-51E6-4707-BB3A-6011ACF04AFE}"/>
    <dgm:cxn modelId="{04AFAEC2-6970-400A-9DCB-008C04865D24}" srcId="{08473B70-58C3-4806-B269-965E10B1A787}" destId="{FD29EEE8-A088-4773-9CB4-17B6D7229604}" srcOrd="5" destOrd="0" parTransId="{67430E45-34C8-45CE-A379-13DF20FE8BE2}" sibTransId="{0041F4AD-B07E-494E-804C-8CA93D3D2E26}"/>
    <dgm:cxn modelId="{57E8F1CE-AFDE-4E8B-9507-2562AC5E582C}" type="presOf" srcId="{7C507C56-9268-41ED-85CB-83D9DEDBB9C8}" destId="{84B25863-8632-41E5-BE92-FDC0E1E85D5D}" srcOrd="0" destOrd="0" presId="urn:microsoft.com/office/officeart/2005/8/layout/hList1"/>
    <dgm:cxn modelId="{5CA801D3-DDCD-4B38-A67F-45BE8F189AD9}" type="presOf" srcId="{FD29EEE8-A088-4773-9CB4-17B6D7229604}" destId="{7F8069F8-DA6B-49CB-B9F2-C0638294C0C4}" srcOrd="0" destOrd="0" presId="urn:microsoft.com/office/officeart/2005/8/layout/hList1"/>
    <dgm:cxn modelId="{FCFC6BD5-8EA1-4502-B9FA-3DA9B457A850}" srcId="{5CDD674D-E6FD-4545-A4FB-123D0B0C54A6}" destId="{A12718EA-E51E-45CD-92B7-7170888983B6}" srcOrd="0" destOrd="0" parTransId="{2DC58632-6192-4E11-B3E4-C87018B5C1CC}" sibTransId="{400D0415-0D1A-4950-8A2A-620138124D4A}"/>
    <dgm:cxn modelId="{8C06DED7-180D-4C69-A9A5-692ED64635E2}" srcId="{08473B70-58C3-4806-B269-965E10B1A787}" destId="{DE9660F7-D52B-4BA0-B41B-EF3AB4E6F1DB}" srcOrd="0" destOrd="0" parTransId="{F33485A7-CF80-47B9-B485-CBC056ABD0AE}" sibTransId="{2EE405C6-74C5-48C6-B3B4-95A368846BC4}"/>
    <dgm:cxn modelId="{654FD057-46B7-49BC-8DFB-25FA4109176D}" type="presParOf" srcId="{C6D4F8E6-811D-4853-8071-63DCA656EEAF}" destId="{F7051CFF-01CA-4CDB-8597-3C897B82F3EE}" srcOrd="0" destOrd="0" presId="urn:microsoft.com/office/officeart/2005/8/layout/hList1"/>
    <dgm:cxn modelId="{03B68BBB-7F30-4273-A04E-AA5DF8DC5DEA}" type="presParOf" srcId="{F7051CFF-01CA-4CDB-8597-3C897B82F3EE}" destId="{86F28C34-680F-4FEE-8A5E-B65B05F474FF}" srcOrd="0" destOrd="0" presId="urn:microsoft.com/office/officeart/2005/8/layout/hList1"/>
    <dgm:cxn modelId="{D7FCA7B8-CFC2-407E-8698-7DC2ACC0506B}" type="presParOf" srcId="{F7051CFF-01CA-4CDB-8597-3C897B82F3EE}" destId="{7C2C9E2C-FFC1-4EF6-A2A4-EF22CF9BB2AC}" srcOrd="1" destOrd="0" presId="urn:microsoft.com/office/officeart/2005/8/layout/hList1"/>
    <dgm:cxn modelId="{CBC84A4E-F6EC-404B-BB37-38EF6BBB79FB}" type="presParOf" srcId="{C6D4F8E6-811D-4853-8071-63DCA656EEAF}" destId="{B2BF78AE-F7BD-4932-A18B-B0AD9E4D3771}" srcOrd="1" destOrd="0" presId="urn:microsoft.com/office/officeart/2005/8/layout/hList1"/>
    <dgm:cxn modelId="{240940C9-FF3A-4D6E-88C5-55C6945EDFC4}" type="presParOf" srcId="{C6D4F8E6-811D-4853-8071-63DCA656EEAF}" destId="{6B6BE154-550A-4D9C-970C-3ACAFF183C2B}" srcOrd="2" destOrd="0" presId="urn:microsoft.com/office/officeart/2005/8/layout/hList1"/>
    <dgm:cxn modelId="{9047CC02-1230-46ED-90A9-3648D4C0F9AC}" type="presParOf" srcId="{6B6BE154-550A-4D9C-970C-3ACAFF183C2B}" destId="{84B25863-8632-41E5-BE92-FDC0E1E85D5D}" srcOrd="0" destOrd="0" presId="urn:microsoft.com/office/officeart/2005/8/layout/hList1"/>
    <dgm:cxn modelId="{AD9C62A3-8B57-43D0-8A9C-CACF635BAE61}" type="presParOf" srcId="{6B6BE154-550A-4D9C-970C-3ACAFF183C2B}" destId="{871363DD-FCAF-41A2-9B64-65160E084B16}" srcOrd="1" destOrd="0" presId="urn:microsoft.com/office/officeart/2005/8/layout/hList1"/>
    <dgm:cxn modelId="{EFED1BE1-3EC8-42D3-8BC1-D5385453E3AB}" type="presParOf" srcId="{C6D4F8E6-811D-4853-8071-63DCA656EEAF}" destId="{0D414971-3E2E-4255-A24F-862A89BA0340}" srcOrd="3" destOrd="0" presId="urn:microsoft.com/office/officeart/2005/8/layout/hList1"/>
    <dgm:cxn modelId="{AB3C8FE5-9CA5-4358-959B-7F7657EF01A6}" type="presParOf" srcId="{C6D4F8E6-811D-4853-8071-63DCA656EEAF}" destId="{117D2497-636E-4173-9920-A944E0596A59}" srcOrd="4" destOrd="0" presId="urn:microsoft.com/office/officeart/2005/8/layout/hList1"/>
    <dgm:cxn modelId="{E13DB707-C587-41E7-B641-927395683979}" type="presParOf" srcId="{117D2497-636E-4173-9920-A944E0596A59}" destId="{FEEA27B3-B7CC-4376-B189-0BE352E21F24}" srcOrd="0" destOrd="0" presId="urn:microsoft.com/office/officeart/2005/8/layout/hList1"/>
    <dgm:cxn modelId="{AEE4DD75-4DD3-4A00-979E-447DE797BC8D}" type="presParOf" srcId="{117D2497-636E-4173-9920-A944E0596A59}" destId="{B8BBB975-2C2B-4807-BD24-7B77000857D8}" srcOrd="1" destOrd="0" presId="urn:microsoft.com/office/officeart/2005/8/layout/hList1"/>
    <dgm:cxn modelId="{6C6E8D20-1349-44A4-B2E9-815F1059B4EC}" type="presParOf" srcId="{C6D4F8E6-811D-4853-8071-63DCA656EEAF}" destId="{F36F7A6C-D6E3-4951-BA09-97F031AA8084}" srcOrd="5" destOrd="0" presId="urn:microsoft.com/office/officeart/2005/8/layout/hList1"/>
    <dgm:cxn modelId="{42B8F968-B661-4F19-B193-0DE45677C93F}" type="presParOf" srcId="{C6D4F8E6-811D-4853-8071-63DCA656EEAF}" destId="{A5F66C3B-02E3-4944-B30D-AA886DC33D41}" srcOrd="6" destOrd="0" presId="urn:microsoft.com/office/officeart/2005/8/layout/hList1"/>
    <dgm:cxn modelId="{033EBC79-F551-49C9-B815-D9A42D328901}" type="presParOf" srcId="{A5F66C3B-02E3-4944-B30D-AA886DC33D41}" destId="{37A25BAD-41B1-4FE4-BBE5-A81EC41309E0}" srcOrd="0" destOrd="0" presId="urn:microsoft.com/office/officeart/2005/8/layout/hList1"/>
    <dgm:cxn modelId="{EE08F1F8-1E94-483B-A244-AC9A7D2D1E99}" type="presParOf" srcId="{A5F66C3B-02E3-4944-B30D-AA886DC33D41}" destId="{F52AB238-866D-473E-8543-DF594F9588F4}" srcOrd="1" destOrd="0" presId="urn:microsoft.com/office/officeart/2005/8/layout/hList1"/>
    <dgm:cxn modelId="{F67B925F-3316-4BBC-8E5F-212800C1564F}" type="presParOf" srcId="{C6D4F8E6-811D-4853-8071-63DCA656EEAF}" destId="{BB26F527-E1DC-4BF0-8948-72CFC0C3AD50}" srcOrd="7" destOrd="0" presId="urn:microsoft.com/office/officeart/2005/8/layout/hList1"/>
    <dgm:cxn modelId="{967D9938-27A2-4A56-AAAB-743909502C8B}" type="presParOf" srcId="{C6D4F8E6-811D-4853-8071-63DCA656EEAF}" destId="{B7AAD9C8-87D2-44C8-8B1D-8EF3CC7056AE}" srcOrd="8" destOrd="0" presId="urn:microsoft.com/office/officeart/2005/8/layout/hList1"/>
    <dgm:cxn modelId="{C4D07B03-7CA1-40CE-B542-59D0F7D6A7B9}" type="presParOf" srcId="{B7AAD9C8-87D2-44C8-8B1D-8EF3CC7056AE}" destId="{918FDB59-8CBA-4696-8850-F583FF8E46EF}" srcOrd="0" destOrd="0" presId="urn:microsoft.com/office/officeart/2005/8/layout/hList1"/>
    <dgm:cxn modelId="{6F4654F7-482B-4426-AB43-02FE8B9E8CAE}" type="presParOf" srcId="{B7AAD9C8-87D2-44C8-8B1D-8EF3CC7056AE}" destId="{46D6EC32-643F-4045-B19B-45BFF369A6B0}" srcOrd="1" destOrd="0" presId="urn:microsoft.com/office/officeart/2005/8/layout/hList1"/>
    <dgm:cxn modelId="{9836F85C-E250-4239-A5A1-6E5605D3511C}" type="presParOf" srcId="{C6D4F8E6-811D-4853-8071-63DCA656EEAF}" destId="{A0F492BB-4FB9-4213-848B-C5F5DE7C98DA}" srcOrd="9" destOrd="0" presId="urn:microsoft.com/office/officeart/2005/8/layout/hList1"/>
    <dgm:cxn modelId="{9E9142A1-169C-4131-9D3F-6E6E3BC0A50E}" type="presParOf" srcId="{C6D4F8E6-811D-4853-8071-63DCA656EEAF}" destId="{AAF8C1B1-FFCE-4352-8C06-2EDD7DDBAE2C}" srcOrd="10" destOrd="0" presId="urn:microsoft.com/office/officeart/2005/8/layout/hList1"/>
    <dgm:cxn modelId="{C0984196-FCE8-4D5F-934E-CC8BD8157789}" type="presParOf" srcId="{AAF8C1B1-FFCE-4352-8C06-2EDD7DDBAE2C}" destId="{7F8069F8-DA6B-49CB-B9F2-C0638294C0C4}" srcOrd="0" destOrd="0" presId="urn:microsoft.com/office/officeart/2005/8/layout/hList1"/>
    <dgm:cxn modelId="{F184F8BC-4B51-44F8-9A9F-ACE1D3120B1A}" type="presParOf" srcId="{AAF8C1B1-FFCE-4352-8C06-2EDD7DDBAE2C}" destId="{769CEC06-BCE4-4531-AC7B-C5DF015362BA}"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4C2782-20BD-4297-B81B-14668141BCE0}">
      <dsp:nvSpPr>
        <dsp:cNvPr id="0" name=""/>
        <dsp:cNvSpPr/>
      </dsp:nvSpPr>
      <dsp:spPr>
        <a:xfrm>
          <a:off x="-4505102" y="-690842"/>
          <a:ext cx="5366813" cy="5366813"/>
        </a:xfrm>
        <a:prstGeom prst="blockArc">
          <a:avLst>
            <a:gd name="adj1" fmla="val 18900000"/>
            <a:gd name="adj2" fmla="val 2700000"/>
            <a:gd name="adj3" fmla="val 402"/>
          </a:avLst>
        </a:prstGeom>
        <a:noFill/>
        <a:ln w="25400" cap="flat" cmpd="sng" algn="ctr">
          <a:solidFill>
            <a:srgbClr val="C0504D">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A29E4D5F-6289-478F-BD12-F98EFE667B6F}">
      <dsp:nvSpPr>
        <dsp:cNvPr id="0" name=""/>
        <dsp:cNvSpPr/>
      </dsp:nvSpPr>
      <dsp:spPr>
        <a:xfrm>
          <a:off x="377250" y="248990"/>
          <a:ext cx="5648228" cy="498300"/>
        </a:xfrm>
        <a:prstGeom prst="rect">
          <a:avLst/>
        </a:prstGeom>
        <a:solidFill>
          <a:srgbClr val="DB269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95526" tIns="66040" rIns="66040" bIns="66040" numCol="1" spcCol="1270" anchor="ctr" anchorCtr="0">
          <a:noAutofit/>
        </a:bodyPr>
        <a:lstStyle/>
        <a:p>
          <a:pPr marL="0" lvl="0" indent="0" algn="l" defTabSz="1155700">
            <a:lnSpc>
              <a:spcPct val="90000"/>
            </a:lnSpc>
            <a:spcBef>
              <a:spcPct val="0"/>
            </a:spcBef>
            <a:spcAft>
              <a:spcPct val="35000"/>
            </a:spcAft>
            <a:buNone/>
          </a:pPr>
          <a:r>
            <a:rPr lang="en-IE" sz="2600" kern="1200" dirty="0" err="1">
              <a:solidFill>
                <a:sysClr val="window" lastClr="FFFFFF"/>
              </a:solidFill>
              <a:effectLst/>
              <a:latin typeface="Trebuchet MS" panose="020B0603020202020204" pitchFamily="34" charset="0"/>
              <a:ea typeface="+mn-ea"/>
              <a:cs typeface="+mn-cs"/>
            </a:rPr>
            <a:t>Záv</a:t>
          </a:r>
          <a:r>
            <a:rPr lang="cs-CZ" sz="2600" kern="1200" dirty="0" err="1">
              <a:solidFill>
                <a:sysClr val="window" lastClr="FFFFFF"/>
              </a:solidFill>
              <a:effectLst/>
              <a:latin typeface="Trebuchet MS" panose="020B0603020202020204" pitchFamily="34" charset="0"/>
              <a:ea typeface="+mn-ea"/>
              <a:cs typeface="+mn-cs"/>
            </a:rPr>
            <a:t>aze</a:t>
          </a:r>
          <a:r>
            <a:rPr lang="en-IE" sz="2600" kern="1200" dirty="0">
              <a:solidFill>
                <a:sysClr val="window" lastClr="FFFFFF"/>
              </a:solidFill>
              <a:effectLst/>
              <a:latin typeface="Trebuchet MS" panose="020B0603020202020204" pitchFamily="34" charset="0"/>
              <a:ea typeface="+mn-ea"/>
              <a:cs typeface="+mn-cs"/>
            </a:rPr>
            <a:t>k</a:t>
          </a:r>
          <a:endParaRPr lang="sk-SK" sz="2600" kern="1200" dirty="0">
            <a:solidFill>
              <a:sysClr val="window" lastClr="FFFFFF"/>
            </a:solidFill>
            <a:latin typeface="Calibri"/>
            <a:ea typeface="+mn-ea"/>
            <a:cs typeface="+mn-cs"/>
          </a:endParaRPr>
        </a:p>
      </dsp:txBody>
      <dsp:txXfrm>
        <a:off x="377250" y="248990"/>
        <a:ext cx="5648228" cy="498300"/>
      </dsp:txXfrm>
    </dsp:sp>
    <dsp:sp modelId="{EA710733-8837-450F-9A6A-0AD6CDE0AF4B}">
      <dsp:nvSpPr>
        <dsp:cNvPr id="0" name=""/>
        <dsp:cNvSpPr/>
      </dsp:nvSpPr>
      <dsp:spPr>
        <a:xfrm>
          <a:off x="65812" y="186703"/>
          <a:ext cx="622875" cy="622875"/>
        </a:xfrm>
        <a:prstGeom prst="ellipse">
          <a:avLst/>
        </a:prstGeom>
        <a:solidFill>
          <a:sysClr val="window" lastClr="FFFFFF">
            <a:hueOff val="0"/>
            <a:satOff val="0"/>
            <a:lumOff val="0"/>
            <a:alphaOff val="0"/>
          </a:sysClr>
        </a:solidFill>
        <a:ln w="9525" cap="flat" cmpd="sng" algn="ctr">
          <a:solidFill>
            <a:srgbClr val="C0504D">
              <a:hueOff val="0"/>
              <a:satOff val="0"/>
              <a:lumOff val="0"/>
              <a:alphaOff val="0"/>
            </a:srgbClr>
          </a:solidFill>
          <a:prstDash val="solid"/>
          <a:miter lim="800000"/>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99A6D92B-31C5-41AA-B820-71C2EC705EB6}">
      <dsp:nvSpPr>
        <dsp:cNvPr id="0" name=""/>
        <dsp:cNvSpPr/>
      </dsp:nvSpPr>
      <dsp:spPr>
        <a:xfrm>
          <a:off x="734317" y="996202"/>
          <a:ext cx="5291160" cy="498300"/>
        </a:xfrm>
        <a:prstGeom prst="rect">
          <a:avLst/>
        </a:prstGeom>
        <a:solidFill>
          <a:srgbClr val="12912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95526" tIns="66040" rIns="66040" bIns="66040" numCol="1" spcCol="1270" anchor="ctr" anchorCtr="0">
          <a:noAutofit/>
        </a:bodyPr>
        <a:lstStyle/>
        <a:p>
          <a:pPr marL="0" lvl="0" indent="0" algn="l" defTabSz="1155700">
            <a:lnSpc>
              <a:spcPct val="90000"/>
            </a:lnSpc>
            <a:spcBef>
              <a:spcPct val="0"/>
            </a:spcBef>
            <a:spcAft>
              <a:spcPct val="35000"/>
            </a:spcAft>
            <a:buNone/>
          </a:pPr>
          <a:r>
            <a:rPr lang="en-IE" sz="2600" kern="1200" dirty="0">
              <a:solidFill>
                <a:sysClr val="window" lastClr="FFFFFF"/>
              </a:solidFill>
              <a:effectLst/>
              <a:latin typeface="Trebuchet MS" panose="020B0603020202020204" pitchFamily="34" charset="0"/>
              <a:ea typeface="+mn-ea"/>
              <a:cs typeface="+mn-cs"/>
            </a:rPr>
            <a:t>P</a:t>
          </a:r>
          <a:r>
            <a:rPr lang="cs-CZ" sz="2600" kern="1200" dirty="0" err="1">
              <a:solidFill>
                <a:sysClr val="window" lastClr="FFFFFF"/>
              </a:solidFill>
              <a:effectLst/>
              <a:latin typeface="Trebuchet MS" panose="020B0603020202020204" pitchFamily="34" charset="0"/>
              <a:ea typeface="+mn-ea"/>
              <a:cs typeface="+mn-cs"/>
            </a:rPr>
            <a:t>řipojení</a:t>
          </a:r>
          <a:endParaRPr lang="sk-SK" sz="2600" kern="1200" dirty="0">
            <a:solidFill>
              <a:sysClr val="window" lastClr="FFFFFF"/>
            </a:solidFill>
            <a:latin typeface="Calibri"/>
            <a:ea typeface="+mn-ea"/>
            <a:cs typeface="+mn-cs"/>
          </a:endParaRPr>
        </a:p>
      </dsp:txBody>
      <dsp:txXfrm>
        <a:off x="734317" y="996202"/>
        <a:ext cx="5291160" cy="498300"/>
      </dsp:txXfrm>
    </dsp:sp>
    <dsp:sp modelId="{DB1BE4F1-6A6F-430E-9F7A-90AAD98F3035}">
      <dsp:nvSpPr>
        <dsp:cNvPr id="0" name=""/>
        <dsp:cNvSpPr/>
      </dsp:nvSpPr>
      <dsp:spPr>
        <a:xfrm>
          <a:off x="422879" y="933914"/>
          <a:ext cx="622875" cy="622875"/>
        </a:xfrm>
        <a:prstGeom prst="ellipse">
          <a:avLst/>
        </a:prstGeom>
        <a:solidFill>
          <a:sysClr val="window" lastClr="FFFFFF">
            <a:hueOff val="0"/>
            <a:satOff val="0"/>
            <a:lumOff val="0"/>
            <a:alphaOff val="0"/>
          </a:sysClr>
        </a:solidFill>
        <a:ln w="9525" cap="flat" cmpd="sng" algn="ctr">
          <a:solidFill>
            <a:srgbClr val="9BBB59">
              <a:hueOff val="0"/>
              <a:satOff val="0"/>
              <a:lumOff val="0"/>
              <a:alphaOff val="0"/>
            </a:srgbClr>
          </a:solidFill>
          <a:prstDash val="solid"/>
          <a:miter lim="800000"/>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46AAA778-1CBD-40C2-9D01-FDF9AEFD9016}">
      <dsp:nvSpPr>
        <dsp:cNvPr id="0" name=""/>
        <dsp:cNvSpPr/>
      </dsp:nvSpPr>
      <dsp:spPr>
        <a:xfrm>
          <a:off x="843908" y="1743414"/>
          <a:ext cx="5181569" cy="498300"/>
        </a:xfrm>
        <a:prstGeom prst="rect">
          <a:avLst/>
        </a:prstGeom>
        <a:solidFill>
          <a:srgbClr val="F07D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95526" tIns="66040" rIns="66040" bIns="66040" numCol="1" spcCol="1270" anchor="ctr" anchorCtr="0">
          <a:noAutofit/>
        </a:bodyPr>
        <a:lstStyle/>
        <a:p>
          <a:pPr marL="0" lvl="0" indent="0" algn="l" defTabSz="1155700">
            <a:lnSpc>
              <a:spcPct val="90000"/>
            </a:lnSpc>
            <a:spcBef>
              <a:spcPct val="0"/>
            </a:spcBef>
            <a:spcAft>
              <a:spcPct val="35000"/>
            </a:spcAft>
            <a:buNone/>
          </a:pPr>
          <a:r>
            <a:rPr lang="cs-CZ" sz="2600" kern="1200" dirty="0">
              <a:solidFill>
                <a:sysClr val="window" lastClr="FFFFFF"/>
              </a:solidFill>
              <a:effectLst/>
              <a:latin typeface="Trebuchet MS" panose="020B0603020202020204" pitchFamily="34" charset="0"/>
              <a:ea typeface="+mn-ea"/>
              <a:cs typeface="+mn-cs"/>
            </a:rPr>
            <a:t>Pozitivní kolektivní </a:t>
          </a:r>
          <a:r>
            <a:rPr lang="en-IE" sz="2600" kern="1200" dirty="0" err="1">
              <a:solidFill>
                <a:sysClr val="window" lastClr="FFFFFF"/>
              </a:solidFill>
              <a:effectLst/>
              <a:latin typeface="Trebuchet MS" panose="020B0603020202020204" pitchFamily="34" charset="0"/>
              <a:ea typeface="+mn-ea"/>
              <a:cs typeface="+mn-cs"/>
            </a:rPr>
            <a:t>postoj</a:t>
          </a:r>
          <a:endParaRPr lang="sk-SK" sz="2600" kern="1200" dirty="0">
            <a:solidFill>
              <a:sysClr val="window" lastClr="FFFFFF"/>
            </a:solidFill>
            <a:latin typeface="Calibri"/>
            <a:ea typeface="+mn-ea"/>
            <a:cs typeface="+mn-cs"/>
          </a:endParaRPr>
        </a:p>
      </dsp:txBody>
      <dsp:txXfrm>
        <a:off x="843908" y="1743414"/>
        <a:ext cx="5181569" cy="498300"/>
      </dsp:txXfrm>
    </dsp:sp>
    <dsp:sp modelId="{8F1140C3-3FE6-438E-9A82-96C4147F3384}">
      <dsp:nvSpPr>
        <dsp:cNvPr id="0" name=""/>
        <dsp:cNvSpPr/>
      </dsp:nvSpPr>
      <dsp:spPr>
        <a:xfrm>
          <a:off x="532470" y="1681126"/>
          <a:ext cx="622875" cy="622875"/>
        </a:xfrm>
        <a:prstGeom prst="ellipse">
          <a:avLst/>
        </a:prstGeom>
        <a:solidFill>
          <a:sysClr val="window" lastClr="FFFFFF">
            <a:hueOff val="0"/>
            <a:satOff val="0"/>
            <a:lumOff val="0"/>
            <a:alphaOff val="0"/>
          </a:sysClr>
        </a:solidFill>
        <a:ln w="9525" cap="flat" cmpd="sng" algn="ctr">
          <a:solidFill>
            <a:srgbClr val="8064A2">
              <a:hueOff val="0"/>
              <a:satOff val="0"/>
              <a:lumOff val="0"/>
              <a:alphaOff val="0"/>
            </a:srgbClr>
          </a:solidFill>
          <a:prstDash val="solid"/>
          <a:miter lim="800000"/>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030AFC7A-0675-430D-BA0D-77381E2C02BE}">
      <dsp:nvSpPr>
        <dsp:cNvPr id="0" name=""/>
        <dsp:cNvSpPr/>
      </dsp:nvSpPr>
      <dsp:spPr>
        <a:xfrm>
          <a:off x="734317" y="2490625"/>
          <a:ext cx="5291160" cy="498300"/>
        </a:xfrm>
        <a:prstGeom prst="rect">
          <a:avLst/>
        </a:prstGeom>
        <a:solidFill>
          <a:srgbClr val="12912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95526" tIns="66040" rIns="66040" bIns="66040" numCol="1" spcCol="1270" anchor="ctr" anchorCtr="0">
          <a:noAutofit/>
        </a:bodyPr>
        <a:lstStyle/>
        <a:p>
          <a:pPr marL="0" lvl="0" indent="0" algn="l" defTabSz="1155700">
            <a:lnSpc>
              <a:spcPct val="90000"/>
            </a:lnSpc>
            <a:spcBef>
              <a:spcPct val="0"/>
            </a:spcBef>
            <a:spcAft>
              <a:spcPct val="35000"/>
            </a:spcAft>
            <a:buNone/>
          </a:pPr>
          <a:r>
            <a:rPr lang="en-IE" sz="2600" kern="1200" dirty="0" err="1">
              <a:solidFill>
                <a:sysClr val="window" lastClr="FFFFFF"/>
              </a:solidFill>
              <a:effectLst/>
              <a:latin typeface="Trebuchet MS" panose="020B0603020202020204" pitchFamily="34" charset="0"/>
              <a:ea typeface="+mn-ea"/>
              <a:cs typeface="+mn-cs"/>
            </a:rPr>
            <a:t>Nadšen</a:t>
          </a:r>
          <a:r>
            <a:rPr lang="cs-CZ" sz="2600" kern="1200" dirty="0">
              <a:solidFill>
                <a:sysClr val="window" lastClr="FFFFFF"/>
              </a:solidFill>
              <a:effectLst/>
              <a:latin typeface="Trebuchet MS" panose="020B0603020202020204" pitchFamily="34" charset="0"/>
              <a:ea typeface="+mn-ea"/>
              <a:cs typeface="+mn-cs"/>
            </a:rPr>
            <a:t>í</a:t>
          </a:r>
          <a:endParaRPr lang="sk-SK" sz="2600" kern="1200" dirty="0">
            <a:solidFill>
              <a:sysClr val="window" lastClr="FFFFFF"/>
            </a:solidFill>
            <a:latin typeface="Calibri"/>
            <a:ea typeface="+mn-ea"/>
            <a:cs typeface="+mn-cs"/>
          </a:endParaRPr>
        </a:p>
      </dsp:txBody>
      <dsp:txXfrm>
        <a:off x="734317" y="2490625"/>
        <a:ext cx="5291160" cy="498300"/>
      </dsp:txXfrm>
    </dsp:sp>
    <dsp:sp modelId="{A95809AC-EA0D-44F7-A24A-805297E5B603}">
      <dsp:nvSpPr>
        <dsp:cNvPr id="0" name=""/>
        <dsp:cNvSpPr/>
      </dsp:nvSpPr>
      <dsp:spPr>
        <a:xfrm>
          <a:off x="422879" y="2428338"/>
          <a:ext cx="622875" cy="622875"/>
        </a:xfrm>
        <a:prstGeom prst="ellipse">
          <a:avLst/>
        </a:prstGeom>
        <a:solidFill>
          <a:sysClr val="window" lastClr="FFFFFF">
            <a:hueOff val="0"/>
            <a:satOff val="0"/>
            <a:lumOff val="0"/>
            <a:alphaOff val="0"/>
          </a:sysClr>
        </a:solidFill>
        <a:ln w="9525" cap="flat" cmpd="sng" algn="ctr">
          <a:solidFill>
            <a:srgbClr val="4BACC6">
              <a:hueOff val="0"/>
              <a:satOff val="0"/>
              <a:lumOff val="0"/>
              <a:alphaOff val="0"/>
            </a:srgbClr>
          </a:solidFill>
          <a:prstDash val="solid"/>
          <a:miter lim="800000"/>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25F475AC-0ED9-42E6-B854-17277167FD2F}">
      <dsp:nvSpPr>
        <dsp:cNvPr id="0" name=""/>
        <dsp:cNvSpPr/>
      </dsp:nvSpPr>
      <dsp:spPr>
        <a:xfrm>
          <a:off x="377250" y="3237837"/>
          <a:ext cx="5648228" cy="498300"/>
        </a:xfrm>
        <a:prstGeom prst="rect">
          <a:avLst/>
        </a:prstGeom>
        <a:solidFill>
          <a:srgbClr val="DB269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95526" tIns="66040" rIns="66040" bIns="66040" numCol="1" spcCol="1270" anchor="ctr" anchorCtr="0">
          <a:noAutofit/>
        </a:bodyPr>
        <a:lstStyle/>
        <a:p>
          <a:pPr marL="0" lvl="0" indent="0" algn="l" defTabSz="1155700">
            <a:lnSpc>
              <a:spcPct val="90000"/>
            </a:lnSpc>
            <a:spcBef>
              <a:spcPct val="0"/>
            </a:spcBef>
            <a:spcAft>
              <a:spcPct val="35000"/>
            </a:spcAft>
            <a:buNone/>
          </a:pPr>
          <a:r>
            <a:rPr lang="en-IE" sz="2600" kern="1200" dirty="0" err="1">
              <a:solidFill>
                <a:sysClr val="window" lastClr="FFFFFF"/>
              </a:solidFill>
              <a:effectLst/>
              <a:latin typeface="Trebuchet MS" panose="020B0603020202020204" pitchFamily="34" charset="0"/>
              <a:ea typeface="+mn-ea"/>
              <a:cs typeface="+mn-cs"/>
            </a:rPr>
            <a:t>Zv</a:t>
          </a:r>
          <a:r>
            <a:rPr lang="cs-CZ" sz="2600" kern="1200" dirty="0" err="1">
              <a:solidFill>
                <a:sysClr val="window" lastClr="FFFFFF"/>
              </a:solidFill>
              <a:effectLst/>
              <a:latin typeface="Trebuchet MS" panose="020B0603020202020204" pitchFamily="34" charset="0"/>
              <a:ea typeface="+mn-ea"/>
              <a:cs typeface="+mn-cs"/>
            </a:rPr>
            <a:t>ědavost</a:t>
          </a:r>
          <a:r>
            <a:rPr lang="en-IE" sz="2600" kern="1200" dirty="0">
              <a:solidFill>
                <a:sysClr val="window" lastClr="FFFFFF"/>
              </a:solidFill>
              <a:effectLst/>
              <a:latin typeface="Trebuchet MS" panose="020B0603020202020204" pitchFamily="34" charset="0"/>
              <a:ea typeface="+mn-ea"/>
              <a:cs typeface="+mn-cs"/>
            </a:rPr>
            <a:t> </a:t>
          </a:r>
          <a:endParaRPr lang="sk-SK" sz="2600" kern="1200" dirty="0">
            <a:solidFill>
              <a:sysClr val="window" lastClr="FFFFFF"/>
            </a:solidFill>
            <a:latin typeface="Calibri"/>
            <a:ea typeface="+mn-ea"/>
            <a:cs typeface="+mn-cs"/>
          </a:endParaRPr>
        </a:p>
      </dsp:txBody>
      <dsp:txXfrm>
        <a:off x="377250" y="3237837"/>
        <a:ext cx="5648228" cy="498300"/>
      </dsp:txXfrm>
    </dsp:sp>
    <dsp:sp modelId="{B15B24E7-EDE3-4756-A0A7-ED59977882CA}">
      <dsp:nvSpPr>
        <dsp:cNvPr id="0" name=""/>
        <dsp:cNvSpPr/>
      </dsp:nvSpPr>
      <dsp:spPr>
        <a:xfrm>
          <a:off x="65812" y="3175550"/>
          <a:ext cx="622875" cy="622875"/>
        </a:xfrm>
        <a:prstGeom prst="ellipse">
          <a:avLst/>
        </a:prstGeom>
        <a:solidFill>
          <a:sysClr val="window" lastClr="FFFFFF">
            <a:hueOff val="0"/>
            <a:satOff val="0"/>
            <a:lumOff val="0"/>
            <a:alphaOff val="0"/>
          </a:sysClr>
        </a:solidFill>
        <a:ln w="9525" cap="flat" cmpd="sng" algn="ctr">
          <a:solidFill>
            <a:srgbClr val="F79646">
              <a:hueOff val="0"/>
              <a:satOff val="0"/>
              <a:lumOff val="0"/>
              <a:alphaOff val="0"/>
            </a:srgbClr>
          </a:solidFill>
          <a:prstDash val="solid"/>
          <a:miter lim="800000"/>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F28C34-680F-4FEE-8A5E-B65B05F474FF}">
      <dsp:nvSpPr>
        <dsp:cNvPr id="0" name=""/>
        <dsp:cNvSpPr/>
      </dsp:nvSpPr>
      <dsp:spPr>
        <a:xfrm>
          <a:off x="2310" y="189807"/>
          <a:ext cx="1227608" cy="374400"/>
        </a:xfrm>
        <a:prstGeom prst="rect">
          <a:avLst/>
        </a:prstGeom>
        <a:solidFill>
          <a:srgbClr val="D92A93"/>
        </a:solidFill>
        <a:ln w="25400" cap="flat" cmpd="sng" algn="ctr">
          <a:solidFill>
            <a:srgbClr val="D92A9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IE" sz="1400" b="0" kern="1200" dirty="0">
              <a:solidFill>
                <a:sysClr val="windowText" lastClr="000000"/>
              </a:solidFill>
              <a:effectLst/>
              <a:latin typeface="Trebuchet MS" panose="020B0603020202020204" pitchFamily="34" charset="0"/>
              <a:ea typeface="+mn-ea"/>
              <a:cs typeface="+mn-cs"/>
            </a:rPr>
            <a:t>Zdroje</a:t>
          </a:r>
          <a:endParaRPr lang="sk-SK" sz="1400" b="0" kern="1200" dirty="0">
            <a:solidFill>
              <a:sysClr val="window" lastClr="FFFFFF"/>
            </a:solidFill>
            <a:latin typeface="Calibri"/>
            <a:ea typeface="+mn-ea"/>
            <a:cs typeface="+mn-cs"/>
          </a:endParaRPr>
        </a:p>
      </dsp:txBody>
      <dsp:txXfrm>
        <a:off x="2310" y="189807"/>
        <a:ext cx="1227608" cy="374400"/>
      </dsp:txXfrm>
    </dsp:sp>
    <dsp:sp modelId="{7C2C9E2C-FFC1-4EF6-A2A4-EF22CF9BB2AC}">
      <dsp:nvSpPr>
        <dsp:cNvPr id="0" name=""/>
        <dsp:cNvSpPr/>
      </dsp:nvSpPr>
      <dsp:spPr>
        <a:xfrm>
          <a:off x="2310" y="564207"/>
          <a:ext cx="1227608" cy="3134416"/>
        </a:xfrm>
        <a:prstGeom prst="rect">
          <a:avLst/>
        </a:prstGeom>
        <a:noFill/>
        <a:ln w="254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None/>
          </a:pPr>
          <a:r>
            <a:rPr lang="cs-CZ" sz="1300" kern="1200" dirty="0"/>
            <a:t>Do projektu přidáváte další nápady, další výzkum, další celoživotní znalosti.</a:t>
          </a:r>
          <a:endParaRPr lang="sk-SK" sz="1300" kern="1200" dirty="0">
            <a:solidFill>
              <a:sysClr val="windowText" lastClr="000000">
                <a:hueOff val="0"/>
                <a:satOff val="0"/>
                <a:lumOff val="0"/>
                <a:alphaOff val="0"/>
              </a:sysClr>
            </a:solidFill>
            <a:latin typeface="Calibri"/>
            <a:ea typeface="+mn-ea"/>
            <a:cs typeface="+mn-cs"/>
          </a:endParaRPr>
        </a:p>
      </dsp:txBody>
      <dsp:txXfrm>
        <a:off x="2310" y="564207"/>
        <a:ext cx="1227608" cy="3134416"/>
      </dsp:txXfrm>
    </dsp:sp>
    <dsp:sp modelId="{84B25863-8632-41E5-BE92-FDC0E1E85D5D}">
      <dsp:nvSpPr>
        <dsp:cNvPr id="0" name=""/>
        <dsp:cNvSpPr/>
      </dsp:nvSpPr>
      <dsp:spPr>
        <a:xfrm>
          <a:off x="1401784" y="189807"/>
          <a:ext cx="1227608" cy="374400"/>
        </a:xfrm>
        <a:prstGeom prst="rect">
          <a:avLst/>
        </a:prstGeom>
        <a:solidFill>
          <a:srgbClr val="D92A93"/>
        </a:solidFill>
        <a:ln w="25400" cap="flat" cmpd="sng" algn="ctr">
          <a:solidFill>
            <a:srgbClr val="D92A9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IE" sz="1400" b="0" kern="1200" dirty="0" err="1">
              <a:solidFill>
                <a:sysClr val="windowText" lastClr="000000"/>
              </a:solidFill>
              <a:effectLst/>
              <a:latin typeface="Trebuchet MS" panose="020B0603020202020204" pitchFamily="34" charset="0"/>
              <a:ea typeface="+mn-ea"/>
              <a:cs typeface="+mn-cs"/>
            </a:rPr>
            <a:t>Perspekt</a:t>
          </a:r>
          <a:r>
            <a:rPr lang="cs-CZ" sz="1400" b="0" kern="1200" dirty="0">
              <a:solidFill>
                <a:sysClr val="windowText" lastClr="000000"/>
              </a:solidFill>
              <a:effectLst/>
              <a:latin typeface="Trebuchet MS" panose="020B0603020202020204" pitchFamily="34" charset="0"/>
              <a:ea typeface="+mn-ea"/>
              <a:cs typeface="+mn-cs"/>
            </a:rPr>
            <a:t>i</a:t>
          </a:r>
          <a:r>
            <a:rPr lang="en-IE" sz="1400" b="0" kern="1200" dirty="0" err="1">
              <a:solidFill>
                <a:sysClr val="windowText" lastClr="000000"/>
              </a:solidFill>
              <a:effectLst/>
              <a:latin typeface="Trebuchet MS" panose="020B0603020202020204" pitchFamily="34" charset="0"/>
              <a:ea typeface="+mn-ea"/>
              <a:cs typeface="+mn-cs"/>
            </a:rPr>
            <a:t>va</a:t>
          </a:r>
          <a:endParaRPr lang="sk-SK" sz="1400" b="0" kern="1200" dirty="0">
            <a:solidFill>
              <a:sysClr val="window" lastClr="FFFFFF"/>
            </a:solidFill>
            <a:effectLst/>
            <a:latin typeface="Calibri"/>
            <a:ea typeface="+mn-ea"/>
            <a:cs typeface="+mn-cs"/>
          </a:endParaRPr>
        </a:p>
      </dsp:txBody>
      <dsp:txXfrm>
        <a:off x="1401784" y="189807"/>
        <a:ext cx="1227608" cy="374400"/>
      </dsp:txXfrm>
    </dsp:sp>
    <dsp:sp modelId="{871363DD-FCAF-41A2-9B64-65160E084B16}">
      <dsp:nvSpPr>
        <dsp:cNvPr id="0" name=""/>
        <dsp:cNvSpPr/>
      </dsp:nvSpPr>
      <dsp:spPr>
        <a:xfrm>
          <a:off x="1401784" y="564207"/>
          <a:ext cx="1227608" cy="3134416"/>
        </a:xfrm>
        <a:prstGeom prst="rect">
          <a:avLst/>
        </a:prstGeom>
        <a:noFill/>
        <a:ln w="254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None/>
          </a:pPr>
          <a:r>
            <a:rPr lang="cs-CZ" sz="1300" kern="1200" dirty="0"/>
            <a:t>V obchodním modelu vašeho Centra chuti vidíte úhly a chyby, které byste sami neviděli.</a:t>
          </a:r>
          <a:endParaRPr lang="sk-SK" sz="1300" kern="1200" dirty="0">
            <a:solidFill>
              <a:sysClr val="windowText" lastClr="000000">
                <a:hueOff val="0"/>
                <a:satOff val="0"/>
                <a:lumOff val="0"/>
                <a:alphaOff val="0"/>
              </a:sysClr>
            </a:solidFill>
            <a:effectLst/>
            <a:latin typeface="Calibri"/>
            <a:ea typeface="+mn-ea"/>
            <a:cs typeface="+mn-cs"/>
          </a:endParaRPr>
        </a:p>
      </dsp:txBody>
      <dsp:txXfrm>
        <a:off x="1401784" y="564207"/>
        <a:ext cx="1227608" cy="3134416"/>
      </dsp:txXfrm>
    </dsp:sp>
    <dsp:sp modelId="{FEEA27B3-B7CC-4376-B189-0BE352E21F24}">
      <dsp:nvSpPr>
        <dsp:cNvPr id="0" name=""/>
        <dsp:cNvSpPr/>
      </dsp:nvSpPr>
      <dsp:spPr>
        <a:xfrm>
          <a:off x="2801258" y="189807"/>
          <a:ext cx="1227608" cy="374400"/>
        </a:xfrm>
        <a:prstGeom prst="rect">
          <a:avLst/>
        </a:prstGeom>
        <a:solidFill>
          <a:srgbClr val="D92A93"/>
        </a:solidFill>
        <a:ln w="25400" cap="flat" cmpd="sng" algn="ctr">
          <a:solidFill>
            <a:srgbClr val="D92A9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IE" sz="1400" b="0" kern="1200" dirty="0">
              <a:solidFill>
                <a:sysClr val="windowText" lastClr="000000"/>
              </a:solidFill>
              <a:effectLst/>
              <a:latin typeface="Trebuchet MS" panose="020B0603020202020204" pitchFamily="34" charset="0"/>
              <a:ea typeface="+mn-ea"/>
              <a:cs typeface="+mn-cs"/>
            </a:rPr>
            <a:t>Moment</a:t>
          </a:r>
          <a:endParaRPr lang="sk-SK" sz="1400" b="0" kern="1200" dirty="0">
            <a:solidFill>
              <a:sysClr val="window" lastClr="FFFFFF"/>
            </a:solidFill>
            <a:effectLst/>
            <a:latin typeface="Calibri"/>
            <a:ea typeface="+mn-ea"/>
            <a:cs typeface="+mn-cs"/>
          </a:endParaRPr>
        </a:p>
      </dsp:txBody>
      <dsp:txXfrm>
        <a:off x="2801258" y="189807"/>
        <a:ext cx="1227608" cy="374400"/>
      </dsp:txXfrm>
    </dsp:sp>
    <dsp:sp modelId="{B8BBB975-2C2B-4807-BD24-7B77000857D8}">
      <dsp:nvSpPr>
        <dsp:cNvPr id="0" name=""/>
        <dsp:cNvSpPr/>
      </dsp:nvSpPr>
      <dsp:spPr>
        <a:xfrm>
          <a:off x="2801258" y="564207"/>
          <a:ext cx="1227608" cy="3134416"/>
        </a:xfrm>
        <a:prstGeom prst="rect">
          <a:avLst/>
        </a:prstGeom>
        <a:noFill/>
        <a:ln w="254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None/>
          </a:pPr>
          <a:r>
            <a:rPr lang="cs-CZ" sz="1300" kern="1200" dirty="0"/>
            <a:t>Někdo jiný vás podporuje při přechodu na další krok.</a:t>
          </a:r>
          <a:endParaRPr lang="sk-SK" sz="1300" kern="1200" dirty="0">
            <a:solidFill>
              <a:sysClr val="windowText" lastClr="000000">
                <a:hueOff val="0"/>
                <a:satOff val="0"/>
                <a:lumOff val="0"/>
                <a:alphaOff val="0"/>
              </a:sysClr>
            </a:solidFill>
            <a:effectLst/>
            <a:latin typeface="Calibri"/>
            <a:ea typeface="+mn-ea"/>
            <a:cs typeface="+mn-cs"/>
          </a:endParaRPr>
        </a:p>
      </dsp:txBody>
      <dsp:txXfrm>
        <a:off x="2801258" y="564207"/>
        <a:ext cx="1227608" cy="3134416"/>
      </dsp:txXfrm>
    </dsp:sp>
    <dsp:sp modelId="{37A25BAD-41B1-4FE4-BBE5-A81EC41309E0}">
      <dsp:nvSpPr>
        <dsp:cNvPr id="0" name=""/>
        <dsp:cNvSpPr/>
      </dsp:nvSpPr>
      <dsp:spPr>
        <a:xfrm>
          <a:off x="4200732" y="189807"/>
          <a:ext cx="1227608" cy="374400"/>
        </a:xfrm>
        <a:prstGeom prst="rect">
          <a:avLst/>
        </a:prstGeom>
        <a:solidFill>
          <a:srgbClr val="D92A93"/>
        </a:solidFill>
        <a:ln w="25400" cap="flat" cmpd="sng" algn="ctr">
          <a:solidFill>
            <a:srgbClr val="D92A9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IE" sz="1400" b="0" kern="1200" dirty="0">
              <a:solidFill>
                <a:sysClr val="windowText" lastClr="000000"/>
              </a:solidFill>
              <a:effectLst/>
              <a:latin typeface="Trebuchet MS" panose="020B0603020202020204" pitchFamily="34" charset="0"/>
              <a:ea typeface="+mn-ea"/>
              <a:cs typeface="+mn-cs"/>
            </a:rPr>
            <a:t>R</a:t>
          </a:r>
          <a:r>
            <a:rPr lang="cs-CZ" sz="1400" b="0" kern="1200" dirty="0">
              <a:solidFill>
                <a:sysClr val="windowText" lastClr="000000"/>
              </a:solidFill>
              <a:effectLst/>
              <a:latin typeface="Trebuchet MS" panose="020B0603020202020204" pitchFamily="34" charset="0"/>
              <a:ea typeface="+mn-ea"/>
              <a:cs typeface="+mn-cs"/>
            </a:rPr>
            <a:t>y</a:t>
          </a:r>
          <a:r>
            <a:rPr lang="en-IE" sz="1400" b="0" kern="1200" dirty="0" err="1">
              <a:solidFill>
                <a:sysClr val="windowText" lastClr="000000"/>
              </a:solidFill>
              <a:effectLst/>
              <a:latin typeface="Trebuchet MS" panose="020B0603020202020204" pitchFamily="34" charset="0"/>
              <a:ea typeface="+mn-ea"/>
              <a:cs typeface="+mn-cs"/>
            </a:rPr>
            <a:t>chlos</a:t>
          </a:r>
          <a:r>
            <a:rPr lang="cs-CZ" sz="1400" b="0" kern="1200" dirty="0">
              <a:solidFill>
                <a:sysClr val="windowText" lastClr="000000"/>
              </a:solidFill>
              <a:effectLst/>
              <a:latin typeface="Trebuchet MS" panose="020B0603020202020204" pitchFamily="34" charset="0"/>
              <a:ea typeface="+mn-ea"/>
              <a:cs typeface="+mn-cs"/>
            </a:rPr>
            <a:t>t</a:t>
          </a:r>
          <a:endParaRPr lang="en-IE" sz="1400" b="0" kern="1200" dirty="0">
            <a:solidFill>
              <a:sysClr val="windowText" lastClr="000000"/>
            </a:solidFill>
            <a:effectLst/>
            <a:latin typeface="Trebuchet MS" panose="020B0603020202020204" pitchFamily="34" charset="0"/>
            <a:ea typeface="+mn-ea"/>
            <a:cs typeface="+mn-cs"/>
          </a:endParaRPr>
        </a:p>
      </dsp:txBody>
      <dsp:txXfrm>
        <a:off x="4200732" y="189807"/>
        <a:ext cx="1227608" cy="374400"/>
      </dsp:txXfrm>
    </dsp:sp>
    <dsp:sp modelId="{F52AB238-866D-473E-8543-DF594F9588F4}">
      <dsp:nvSpPr>
        <dsp:cNvPr id="0" name=""/>
        <dsp:cNvSpPr/>
      </dsp:nvSpPr>
      <dsp:spPr>
        <a:xfrm>
          <a:off x="4200732" y="564207"/>
          <a:ext cx="1227608" cy="3134416"/>
        </a:xfrm>
        <a:prstGeom prst="rect">
          <a:avLst/>
        </a:prstGeom>
        <a:noFill/>
        <a:ln w="254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None/>
          </a:pPr>
          <a:r>
            <a:rPr lang="cs-CZ" sz="1300" kern="1200" dirty="0"/>
            <a:t>Dokážete pracovat rychleji, rychleji identifikovat nejlepší nápady.</a:t>
          </a:r>
          <a:endParaRPr lang="en-IE" sz="1300" kern="1200" dirty="0">
            <a:solidFill>
              <a:sysClr val="windowText" lastClr="000000"/>
            </a:solidFill>
            <a:effectLst/>
            <a:latin typeface="Trebuchet MS" panose="020B0603020202020204" pitchFamily="34" charset="0"/>
            <a:ea typeface="+mn-ea"/>
            <a:cs typeface="+mn-cs"/>
          </a:endParaRPr>
        </a:p>
      </dsp:txBody>
      <dsp:txXfrm>
        <a:off x="4200732" y="564207"/>
        <a:ext cx="1227608" cy="3134416"/>
      </dsp:txXfrm>
    </dsp:sp>
    <dsp:sp modelId="{918FDB59-8CBA-4696-8850-F583FF8E46EF}">
      <dsp:nvSpPr>
        <dsp:cNvPr id="0" name=""/>
        <dsp:cNvSpPr/>
      </dsp:nvSpPr>
      <dsp:spPr>
        <a:xfrm>
          <a:off x="5600206" y="189807"/>
          <a:ext cx="1227608" cy="374400"/>
        </a:xfrm>
        <a:prstGeom prst="rect">
          <a:avLst/>
        </a:prstGeom>
        <a:solidFill>
          <a:srgbClr val="D92A93"/>
        </a:solidFill>
        <a:ln w="25400" cap="flat" cmpd="sng" algn="ctr">
          <a:solidFill>
            <a:srgbClr val="D92A9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IE" sz="1400" b="0" kern="1200" dirty="0" err="1">
              <a:solidFill>
                <a:sysClr val="windowText" lastClr="000000"/>
              </a:solidFill>
              <a:effectLst/>
              <a:latin typeface="Trebuchet MS" panose="020B0603020202020204" pitchFamily="34" charset="0"/>
              <a:ea typeface="+mn-ea"/>
              <a:cs typeface="+mn-cs"/>
            </a:rPr>
            <a:t>Rozhodnut</a:t>
          </a:r>
          <a:r>
            <a:rPr lang="cs-CZ" sz="1400" b="0" kern="1200" dirty="0">
              <a:solidFill>
                <a:sysClr val="windowText" lastClr="000000"/>
              </a:solidFill>
              <a:effectLst/>
              <a:latin typeface="Trebuchet MS" panose="020B0603020202020204" pitchFamily="34" charset="0"/>
              <a:ea typeface="+mn-ea"/>
              <a:cs typeface="+mn-cs"/>
            </a:rPr>
            <a:t>í</a:t>
          </a:r>
          <a:endParaRPr lang="sk-SK" sz="1400" b="0" kern="1200" dirty="0">
            <a:solidFill>
              <a:sysClr val="window" lastClr="FFFFFF"/>
            </a:solidFill>
            <a:effectLst/>
            <a:latin typeface="Calibri"/>
            <a:ea typeface="+mn-ea"/>
            <a:cs typeface="+mn-cs"/>
          </a:endParaRPr>
        </a:p>
      </dsp:txBody>
      <dsp:txXfrm>
        <a:off x="5600206" y="189807"/>
        <a:ext cx="1227608" cy="374400"/>
      </dsp:txXfrm>
    </dsp:sp>
    <dsp:sp modelId="{46D6EC32-643F-4045-B19B-45BFF369A6B0}">
      <dsp:nvSpPr>
        <dsp:cNvPr id="0" name=""/>
        <dsp:cNvSpPr/>
      </dsp:nvSpPr>
      <dsp:spPr>
        <a:xfrm>
          <a:off x="5600206" y="564207"/>
          <a:ext cx="1227608" cy="3134416"/>
        </a:xfrm>
        <a:prstGeom prst="rect">
          <a:avLst/>
        </a:prstGeom>
        <a:noFill/>
        <a:ln w="254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None/>
          </a:pPr>
          <a:r>
            <a:rPr lang="cs-CZ" sz="1300" kern="1200" dirty="0"/>
            <a:t>Odborná rada vám pomůže prodiskutovat vaše rozhodnutí a snáze pochopit zdůvodnění obchodního modelu.</a:t>
          </a:r>
          <a:endParaRPr lang="sk-SK" sz="1300" kern="1200" dirty="0">
            <a:solidFill>
              <a:sysClr val="windowText" lastClr="000000">
                <a:hueOff val="0"/>
                <a:satOff val="0"/>
                <a:lumOff val="0"/>
                <a:alphaOff val="0"/>
              </a:sysClr>
            </a:solidFill>
            <a:effectLst/>
            <a:latin typeface="Calibri"/>
            <a:ea typeface="+mn-ea"/>
            <a:cs typeface="+mn-cs"/>
          </a:endParaRPr>
        </a:p>
      </dsp:txBody>
      <dsp:txXfrm>
        <a:off x="5600206" y="564207"/>
        <a:ext cx="1227608" cy="3134416"/>
      </dsp:txXfrm>
    </dsp:sp>
    <dsp:sp modelId="{7F8069F8-DA6B-49CB-B9F2-C0638294C0C4}">
      <dsp:nvSpPr>
        <dsp:cNvPr id="0" name=""/>
        <dsp:cNvSpPr/>
      </dsp:nvSpPr>
      <dsp:spPr>
        <a:xfrm>
          <a:off x="6999680" y="189807"/>
          <a:ext cx="1227608" cy="374400"/>
        </a:xfrm>
        <a:prstGeom prst="rect">
          <a:avLst/>
        </a:prstGeom>
        <a:solidFill>
          <a:srgbClr val="D92A93"/>
        </a:solidFill>
        <a:ln w="25400" cap="flat" cmpd="sng" algn="ctr">
          <a:solidFill>
            <a:srgbClr val="D92A9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IE" sz="1400" b="0" kern="1200" dirty="0" err="1">
              <a:solidFill>
                <a:sysClr val="windowText" lastClr="000000"/>
              </a:solidFill>
              <a:effectLst/>
              <a:latin typeface="Trebuchet MS" panose="020B0603020202020204" pitchFamily="34" charset="0"/>
              <a:ea typeface="+mn-ea"/>
              <a:cs typeface="+mn-cs"/>
            </a:rPr>
            <a:t>Ov</a:t>
          </a:r>
          <a:r>
            <a:rPr lang="cs-CZ" sz="1400" b="0" kern="1200" dirty="0" err="1">
              <a:solidFill>
                <a:sysClr val="windowText" lastClr="000000"/>
              </a:solidFill>
              <a:effectLst/>
              <a:latin typeface="Trebuchet MS" panose="020B0603020202020204" pitchFamily="34" charset="0"/>
              <a:ea typeface="+mn-ea"/>
              <a:cs typeface="+mn-cs"/>
            </a:rPr>
            <a:t>ěřování</a:t>
          </a:r>
          <a:endParaRPr lang="sk-SK" sz="1400" b="0" kern="1200" dirty="0">
            <a:solidFill>
              <a:sysClr val="window" lastClr="FFFFFF"/>
            </a:solidFill>
            <a:effectLst/>
            <a:latin typeface="Calibri"/>
            <a:ea typeface="+mn-ea"/>
            <a:cs typeface="+mn-cs"/>
          </a:endParaRPr>
        </a:p>
      </dsp:txBody>
      <dsp:txXfrm>
        <a:off x="6999680" y="189807"/>
        <a:ext cx="1227608" cy="374400"/>
      </dsp:txXfrm>
    </dsp:sp>
    <dsp:sp modelId="{769CEC06-BCE4-4531-AC7B-C5DF015362BA}">
      <dsp:nvSpPr>
        <dsp:cNvPr id="0" name=""/>
        <dsp:cNvSpPr/>
      </dsp:nvSpPr>
      <dsp:spPr>
        <a:xfrm>
          <a:off x="6999680" y="564207"/>
          <a:ext cx="1227608" cy="3134416"/>
        </a:xfrm>
        <a:prstGeom prst="rect">
          <a:avLst/>
        </a:prstGeom>
        <a:noFill/>
        <a:ln w="254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None/>
          </a:pPr>
          <a:r>
            <a:rPr lang="cs-CZ" sz="1300" kern="1200" dirty="0"/>
            <a:t>Dobrý partner pro spolupráci nejenže vidí nedostatky ve vaší práci, ale může vám pomoci podpořit vaše nejlepší nápady a podnítit vás, abyste se pohnuli správným směrem.</a:t>
          </a:r>
          <a:endParaRPr lang="sk-SK" sz="1300" kern="1200" dirty="0">
            <a:solidFill>
              <a:sysClr val="windowText" lastClr="000000">
                <a:hueOff val="0"/>
                <a:satOff val="0"/>
                <a:lumOff val="0"/>
                <a:alphaOff val="0"/>
              </a:sysClr>
            </a:solidFill>
            <a:effectLst/>
            <a:latin typeface="Calibri"/>
            <a:ea typeface="+mn-ea"/>
            <a:cs typeface="+mn-cs"/>
          </a:endParaRPr>
        </a:p>
      </dsp:txBody>
      <dsp:txXfrm>
        <a:off x="6999680" y="564207"/>
        <a:ext cx="1227608" cy="313441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B0343CA7-59B1-4D9E-A675-EC41815FA24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907E94A9-FD78-4768-AEC3-F42322BC8C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D13CB8-FD74-4275-B877-E4B6454DCB38}" type="datetimeFigureOut">
              <a:rPr lang="cs-CZ" smtClean="0"/>
              <a:t>04.01.2023</a:t>
            </a:fld>
            <a:endParaRPr lang="cs-CZ"/>
          </a:p>
        </p:txBody>
      </p:sp>
      <p:sp>
        <p:nvSpPr>
          <p:cNvPr id="4" name="Zástupný symbol pro zápatí 3">
            <a:extLst>
              <a:ext uri="{FF2B5EF4-FFF2-40B4-BE49-F238E27FC236}">
                <a16:creationId xmlns:a16="http://schemas.microsoft.com/office/drawing/2014/main" id="{6FE17532-0A32-45D7-8DE3-7EA77B8F389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F75D6A7B-226C-4841-BDD8-BAA08270FF2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A5269-BEEF-4F01-BC83-6FB08D8287F7}" type="slidenum">
              <a:rPr lang="cs-CZ" smtClean="0"/>
              <a:t>‹#›</a:t>
            </a:fld>
            <a:endParaRPr lang="cs-CZ"/>
          </a:p>
        </p:txBody>
      </p:sp>
    </p:spTree>
    <p:extLst>
      <p:ext uri="{BB962C8B-B14F-4D97-AF65-F5344CB8AC3E}">
        <p14:creationId xmlns:p14="http://schemas.microsoft.com/office/powerpoint/2010/main" val="26642052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34F375-1353-4F82-97CA-A7E7EED9917C}" type="datetimeFigureOut">
              <a:rPr lang="cs-CZ" smtClean="0"/>
              <a:t>04.01.2023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3C157D-A0FC-408F-801F-0059BBE4674D}" type="slidenum">
              <a:rPr lang="cs-CZ" smtClean="0"/>
              <a:t>‹#›</a:t>
            </a:fld>
            <a:endParaRPr lang="cs-CZ"/>
          </a:p>
        </p:txBody>
      </p:sp>
    </p:spTree>
    <p:extLst>
      <p:ext uri="{BB962C8B-B14F-4D97-AF65-F5344CB8AC3E}">
        <p14:creationId xmlns:p14="http://schemas.microsoft.com/office/powerpoint/2010/main" val="2334954804"/>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434980-6677-4AB4-B5F5-FCE8E4F0C03A}"/>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5550F82-BFCD-48C6-8E68-C74F4D6577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9D4C381-D3D2-4835-AD24-1AF635C24EEF}"/>
              </a:ext>
            </a:extLst>
          </p:cNvPr>
          <p:cNvSpPr>
            <a:spLocks noGrp="1"/>
          </p:cNvSpPr>
          <p:nvPr>
            <p:ph type="dt" sz="half" idx="10"/>
          </p:nvPr>
        </p:nvSpPr>
        <p:spPr/>
        <p:txBody>
          <a:bodyPr/>
          <a:lstStyle/>
          <a:p>
            <a:fld id="{89502379-A49F-41F9-9E1F-E5D98A4828A2}" type="datetime1">
              <a:rPr lang="cs-CZ" smtClean="0"/>
              <a:t>04.01.2023</a:t>
            </a:fld>
            <a:endParaRPr lang="cs-CZ"/>
          </a:p>
        </p:txBody>
      </p:sp>
      <p:sp>
        <p:nvSpPr>
          <p:cNvPr id="5" name="Zástupný symbol pro zápatí 4">
            <a:extLst>
              <a:ext uri="{FF2B5EF4-FFF2-40B4-BE49-F238E27FC236}">
                <a16:creationId xmlns:a16="http://schemas.microsoft.com/office/drawing/2014/main" id="{3D76F9ED-071F-4AA7-B5C8-D3A63DE933C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8812772-A762-4A8B-BF24-DA4DB42D169C}"/>
              </a:ext>
            </a:extLst>
          </p:cNvPr>
          <p:cNvSpPr>
            <a:spLocks noGrp="1"/>
          </p:cNvSpPr>
          <p:nvPr>
            <p:ph type="sldNum" sz="quarter" idx="12"/>
          </p:nvPr>
        </p:nvSpPr>
        <p:spPr/>
        <p:txBody>
          <a:bodyPr/>
          <a:lstStyle/>
          <a:p>
            <a:fld id="{67EB3453-50FB-4F84-A2BC-F5B9BC87FA5A}" type="slidenum">
              <a:rPr lang="cs-CZ" smtClean="0"/>
              <a:t>‹#›</a:t>
            </a:fld>
            <a:endParaRPr lang="cs-CZ"/>
          </a:p>
        </p:txBody>
      </p:sp>
    </p:spTree>
    <p:extLst>
      <p:ext uri="{BB962C8B-B14F-4D97-AF65-F5344CB8AC3E}">
        <p14:creationId xmlns:p14="http://schemas.microsoft.com/office/powerpoint/2010/main" val="1986478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BCF867-D9C8-4150-B17A-EB632DFC477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7CF5547-57C6-4A2A-B742-556646F44290}"/>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CC6C1B4-46DB-4400-8D33-C4D09CEF3199}"/>
              </a:ext>
            </a:extLst>
          </p:cNvPr>
          <p:cNvSpPr>
            <a:spLocks noGrp="1"/>
          </p:cNvSpPr>
          <p:nvPr>
            <p:ph type="dt" sz="half" idx="10"/>
          </p:nvPr>
        </p:nvSpPr>
        <p:spPr/>
        <p:txBody>
          <a:bodyPr/>
          <a:lstStyle/>
          <a:p>
            <a:fld id="{DF380F25-BD54-48CD-B877-EC73E6648FE2}" type="datetime1">
              <a:rPr lang="cs-CZ" smtClean="0"/>
              <a:t>04.01.2023</a:t>
            </a:fld>
            <a:endParaRPr lang="cs-CZ"/>
          </a:p>
        </p:txBody>
      </p:sp>
      <p:sp>
        <p:nvSpPr>
          <p:cNvPr id="5" name="Zástupný symbol pro zápatí 4">
            <a:extLst>
              <a:ext uri="{FF2B5EF4-FFF2-40B4-BE49-F238E27FC236}">
                <a16:creationId xmlns:a16="http://schemas.microsoft.com/office/drawing/2014/main" id="{B8866621-8B9E-4B11-82E3-CAFEF41FD8E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C6FB6FE-80E1-4157-A3F7-846BBB6C5E16}"/>
              </a:ext>
            </a:extLst>
          </p:cNvPr>
          <p:cNvSpPr>
            <a:spLocks noGrp="1"/>
          </p:cNvSpPr>
          <p:nvPr>
            <p:ph type="sldNum" sz="quarter" idx="12"/>
          </p:nvPr>
        </p:nvSpPr>
        <p:spPr/>
        <p:txBody>
          <a:bodyPr/>
          <a:lstStyle/>
          <a:p>
            <a:fld id="{67EB3453-50FB-4F84-A2BC-F5B9BC87FA5A}" type="slidenum">
              <a:rPr lang="cs-CZ" smtClean="0"/>
              <a:t>‹#›</a:t>
            </a:fld>
            <a:endParaRPr lang="cs-CZ"/>
          </a:p>
        </p:txBody>
      </p:sp>
    </p:spTree>
    <p:extLst>
      <p:ext uri="{BB962C8B-B14F-4D97-AF65-F5344CB8AC3E}">
        <p14:creationId xmlns:p14="http://schemas.microsoft.com/office/powerpoint/2010/main" val="3758944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9AC820B-4A51-402B-A22D-B3E441802F4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0547BB6-CEE2-41E9-838C-37A52219EF39}"/>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AB05CDB-522F-4D77-A262-66EDA479C888}"/>
              </a:ext>
            </a:extLst>
          </p:cNvPr>
          <p:cNvSpPr>
            <a:spLocks noGrp="1"/>
          </p:cNvSpPr>
          <p:nvPr>
            <p:ph type="dt" sz="half" idx="10"/>
          </p:nvPr>
        </p:nvSpPr>
        <p:spPr/>
        <p:txBody>
          <a:bodyPr/>
          <a:lstStyle/>
          <a:p>
            <a:fld id="{6C8F7994-7ECE-4314-80F4-B4C4E3A0AF87}" type="datetime1">
              <a:rPr lang="cs-CZ" smtClean="0"/>
              <a:t>04.01.2023</a:t>
            </a:fld>
            <a:endParaRPr lang="cs-CZ"/>
          </a:p>
        </p:txBody>
      </p:sp>
      <p:sp>
        <p:nvSpPr>
          <p:cNvPr id="5" name="Zástupný symbol pro zápatí 4">
            <a:extLst>
              <a:ext uri="{FF2B5EF4-FFF2-40B4-BE49-F238E27FC236}">
                <a16:creationId xmlns:a16="http://schemas.microsoft.com/office/drawing/2014/main" id="{C8F9B6D1-D3F5-4308-97A1-59B063921F9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AC88F66-89C9-4AAF-8D3D-8360164574E3}"/>
              </a:ext>
            </a:extLst>
          </p:cNvPr>
          <p:cNvSpPr>
            <a:spLocks noGrp="1"/>
          </p:cNvSpPr>
          <p:nvPr>
            <p:ph type="sldNum" sz="quarter" idx="12"/>
          </p:nvPr>
        </p:nvSpPr>
        <p:spPr/>
        <p:txBody>
          <a:bodyPr/>
          <a:lstStyle/>
          <a:p>
            <a:fld id="{67EB3453-50FB-4F84-A2BC-F5B9BC87FA5A}" type="slidenum">
              <a:rPr lang="cs-CZ" smtClean="0"/>
              <a:t>‹#›</a:t>
            </a:fld>
            <a:endParaRPr lang="cs-CZ"/>
          </a:p>
        </p:txBody>
      </p:sp>
    </p:spTree>
    <p:extLst>
      <p:ext uri="{BB962C8B-B14F-4D97-AF65-F5344CB8AC3E}">
        <p14:creationId xmlns:p14="http://schemas.microsoft.com/office/powerpoint/2010/main" val="1815007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2BC485-E951-4FE7-B85E-7D8AFCA08AB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9ABB4F6-2C77-41EB-B42D-DB69F912D264}"/>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20113C6-D060-43B6-9321-8622FF51C66A}"/>
              </a:ext>
            </a:extLst>
          </p:cNvPr>
          <p:cNvSpPr>
            <a:spLocks noGrp="1"/>
          </p:cNvSpPr>
          <p:nvPr>
            <p:ph type="dt" sz="half" idx="10"/>
          </p:nvPr>
        </p:nvSpPr>
        <p:spPr/>
        <p:txBody>
          <a:bodyPr/>
          <a:lstStyle/>
          <a:p>
            <a:fld id="{5C513144-3EAA-41D4-BC4B-86E6BE6D035A}" type="datetime1">
              <a:rPr lang="cs-CZ" smtClean="0"/>
              <a:t>04.01.2023</a:t>
            </a:fld>
            <a:endParaRPr lang="cs-CZ"/>
          </a:p>
        </p:txBody>
      </p:sp>
      <p:sp>
        <p:nvSpPr>
          <p:cNvPr id="5" name="Zástupný symbol pro zápatí 4">
            <a:extLst>
              <a:ext uri="{FF2B5EF4-FFF2-40B4-BE49-F238E27FC236}">
                <a16:creationId xmlns:a16="http://schemas.microsoft.com/office/drawing/2014/main" id="{A78F95AB-BF06-476D-908A-67BD67E9634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3F583BC-8477-48D0-84A9-3D34E0A19D1C}"/>
              </a:ext>
            </a:extLst>
          </p:cNvPr>
          <p:cNvSpPr>
            <a:spLocks noGrp="1"/>
          </p:cNvSpPr>
          <p:nvPr>
            <p:ph type="sldNum" sz="quarter" idx="12"/>
          </p:nvPr>
        </p:nvSpPr>
        <p:spPr/>
        <p:txBody>
          <a:bodyPr/>
          <a:lstStyle/>
          <a:p>
            <a:fld id="{67EB3453-50FB-4F84-A2BC-F5B9BC87FA5A}" type="slidenum">
              <a:rPr lang="cs-CZ" smtClean="0"/>
              <a:t>‹#›</a:t>
            </a:fld>
            <a:endParaRPr lang="cs-CZ"/>
          </a:p>
        </p:txBody>
      </p:sp>
    </p:spTree>
    <p:extLst>
      <p:ext uri="{BB962C8B-B14F-4D97-AF65-F5344CB8AC3E}">
        <p14:creationId xmlns:p14="http://schemas.microsoft.com/office/powerpoint/2010/main" val="404019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5DDA0C-A50C-4305-A45E-F02618410C8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A1484676-DCBE-47AA-9A6B-83765B2FB1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40324F7-A641-4CB8-B8C2-93412211DCD5}"/>
              </a:ext>
            </a:extLst>
          </p:cNvPr>
          <p:cNvSpPr>
            <a:spLocks noGrp="1"/>
          </p:cNvSpPr>
          <p:nvPr>
            <p:ph type="dt" sz="half" idx="10"/>
          </p:nvPr>
        </p:nvSpPr>
        <p:spPr/>
        <p:txBody>
          <a:bodyPr/>
          <a:lstStyle/>
          <a:p>
            <a:fld id="{0ED993D3-48E0-4230-AAE3-BAC0B524BB65}" type="datetime1">
              <a:rPr lang="cs-CZ" smtClean="0"/>
              <a:t>04.01.2023</a:t>
            </a:fld>
            <a:endParaRPr lang="cs-CZ"/>
          </a:p>
        </p:txBody>
      </p:sp>
      <p:sp>
        <p:nvSpPr>
          <p:cNvPr id="5" name="Zástupný symbol pro zápatí 4">
            <a:extLst>
              <a:ext uri="{FF2B5EF4-FFF2-40B4-BE49-F238E27FC236}">
                <a16:creationId xmlns:a16="http://schemas.microsoft.com/office/drawing/2014/main" id="{179D54C6-7D7D-4639-96FE-4A2079760A0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BD7DE10-AF17-46EE-A45E-FB208298EFA2}"/>
              </a:ext>
            </a:extLst>
          </p:cNvPr>
          <p:cNvSpPr>
            <a:spLocks noGrp="1"/>
          </p:cNvSpPr>
          <p:nvPr>
            <p:ph type="sldNum" sz="quarter" idx="12"/>
          </p:nvPr>
        </p:nvSpPr>
        <p:spPr/>
        <p:txBody>
          <a:bodyPr/>
          <a:lstStyle/>
          <a:p>
            <a:fld id="{67EB3453-50FB-4F84-A2BC-F5B9BC87FA5A}" type="slidenum">
              <a:rPr lang="cs-CZ" smtClean="0"/>
              <a:t>‹#›</a:t>
            </a:fld>
            <a:endParaRPr lang="cs-CZ"/>
          </a:p>
        </p:txBody>
      </p:sp>
    </p:spTree>
    <p:extLst>
      <p:ext uri="{BB962C8B-B14F-4D97-AF65-F5344CB8AC3E}">
        <p14:creationId xmlns:p14="http://schemas.microsoft.com/office/powerpoint/2010/main" val="726472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1092A1-B8AA-4251-A0A7-2842B6D4136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6D27D3F-CD62-4F96-9583-C9A9FB159E9F}"/>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2680B10-0F0B-496F-BD72-3A4CBF97C047}"/>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B7FB0F44-81A8-41D2-87EB-47AA7F253736}"/>
              </a:ext>
            </a:extLst>
          </p:cNvPr>
          <p:cNvSpPr>
            <a:spLocks noGrp="1"/>
          </p:cNvSpPr>
          <p:nvPr>
            <p:ph type="dt" sz="half" idx="10"/>
          </p:nvPr>
        </p:nvSpPr>
        <p:spPr/>
        <p:txBody>
          <a:bodyPr/>
          <a:lstStyle/>
          <a:p>
            <a:fld id="{5BDEECE7-AEB7-4F12-8389-97E21B6B974B}" type="datetime1">
              <a:rPr lang="cs-CZ" smtClean="0"/>
              <a:t>04.01.2023</a:t>
            </a:fld>
            <a:endParaRPr lang="cs-CZ"/>
          </a:p>
        </p:txBody>
      </p:sp>
      <p:sp>
        <p:nvSpPr>
          <p:cNvPr id="6" name="Zástupný symbol pro zápatí 5">
            <a:extLst>
              <a:ext uri="{FF2B5EF4-FFF2-40B4-BE49-F238E27FC236}">
                <a16:creationId xmlns:a16="http://schemas.microsoft.com/office/drawing/2014/main" id="{D26D24D3-9D0B-4777-B850-D028F8073E8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CC632AD-4AE1-43E4-92E8-A735BF6C95B8}"/>
              </a:ext>
            </a:extLst>
          </p:cNvPr>
          <p:cNvSpPr>
            <a:spLocks noGrp="1"/>
          </p:cNvSpPr>
          <p:nvPr>
            <p:ph type="sldNum" sz="quarter" idx="12"/>
          </p:nvPr>
        </p:nvSpPr>
        <p:spPr/>
        <p:txBody>
          <a:bodyPr/>
          <a:lstStyle/>
          <a:p>
            <a:fld id="{67EB3453-50FB-4F84-A2BC-F5B9BC87FA5A}" type="slidenum">
              <a:rPr lang="cs-CZ" smtClean="0"/>
              <a:t>‹#›</a:t>
            </a:fld>
            <a:endParaRPr lang="cs-CZ"/>
          </a:p>
        </p:txBody>
      </p:sp>
    </p:spTree>
    <p:extLst>
      <p:ext uri="{BB962C8B-B14F-4D97-AF65-F5344CB8AC3E}">
        <p14:creationId xmlns:p14="http://schemas.microsoft.com/office/powerpoint/2010/main" val="132578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4F3463-D4E4-44BA-8D57-66259A25F9A9}"/>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9AD1CF4A-3B26-46DE-B068-BC06F338D7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52DF38B-A573-4E94-BBBB-2D99F773FB6B}"/>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A7B4313E-A824-413A-9D6D-2F9234DBBD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0140BA33-AEA1-4EB7-BB3A-1CCD1C1A30E4}"/>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0F68090-623D-4CD8-8AB8-B2EA06D48DD8}"/>
              </a:ext>
            </a:extLst>
          </p:cNvPr>
          <p:cNvSpPr>
            <a:spLocks noGrp="1"/>
          </p:cNvSpPr>
          <p:nvPr>
            <p:ph type="dt" sz="half" idx="10"/>
          </p:nvPr>
        </p:nvSpPr>
        <p:spPr/>
        <p:txBody>
          <a:bodyPr/>
          <a:lstStyle/>
          <a:p>
            <a:fld id="{7BFBCD5C-423F-41EB-A344-16980BF86F69}" type="datetime1">
              <a:rPr lang="cs-CZ" smtClean="0"/>
              <a:t>04.01.2023</a:t>
            </a:fld>
            <a:endParaRPr lang="cs-CZ"/>
          </a:p>
        </p:txBody>
      </p:sp>
      <p:sp>
        <p:nvSpPr>
          <p:cNvPr id="8" name="Zástupný symbol pro zápatí 7">
            <a:extLst>
              <a:ext uri="{FF2B5EF4-FFF2-40B4-BE49-F238E27FC236}">
                <a16:creationId xmlns:a16="http://schemas.microsoft.com/office/drawing/2014/main" id="{4798C801-E313-493F-A117-E046311A2FD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35B2C5ED-DC74-4D3B-9C1F-2EA82201167B}"/>
              </a:ext>
            </a:extLst>
          </p:cNvPr>
          <p:cNvSpPr>
            <a:spLocks noGrp="1"/>
          </p:cNvSpPr>
          <p:nvPr>
            <p:ph type="sldNum" sz="quarter" idx="12"/>
          </p:nvPr>
        </p:nvSpPr>
        <p:spPr/>
        <p:txBody>
          <a:bodyPr/>
          <a:lstStyle/>
          <a:p>
            <a:fld id="{67EB3453-50FB-4F84-A2BC-F5B9BC87FA5A}" type="slidenum">
              <a:rPr lang="cs-CZ" smtClean="0"/>
              <a:t>‹#›</a:t>
            </a:fld>
            <a:endParaRPr lang="cs-CZ"/>
          </a:p>
        </p:txBody>
      </p:sp>
    </p:spTree>
    <p:extLst>
      <p:ext uri="{BB962C8B-B14F-4D97-AF65-F5344CB8AC3E}">
        <p14:creationId xmlns:p14="http://schemas.microsoft.com/office/powerpoint/2010/main" val="1922572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E2C7BF-7D6B-4503-B533-8B7DE6819D5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320CB48-CAC6-4C1B-B81A-557E247659F6}"/>
              </a:ext>
            </a:extLst>
          </p:cNvPr>
          <p:cNvSpPr>
            <a:spLocks noGrp="1"/>
          </p:cNvSpPr>
          <p:nvPr>
            <p:ph type="dt" sz="half" idx="10"/>
          </p:nvPr>
        </p:nvSpPr>
        <p:spPr/>
        <p:txBody>
          <a:bodyPr/>
          <a:lstStyle/>
          <a:p>
            <a:fld id="{188ECE06-4CF1-4811-88D7-21A0E948D0C2}" type="datetime1">
              <a:rPr lang="cs-CZ" smtClean="0"/>
              <a:t>04.01.2023</a:t>
            </a:fld>
            <a:endParaRPr lang="cs-CZ"/>
          </a:p>
        </p:txBody>
      </p:sp>
      <p:sp>
        <p:nvSpPr>
          <p:cNvPr id="4" name="Zástupný symbol pro zápatí 3">
            <a:extLst>
              <a:ext uri="{FF2B5EF4-FFF2-40B4-BE49-F238E27FC236}">
                <a16:creationId xmlns:a16="http://schemas.microsoft.com/office/drawing/2014/main" id="{93B1EFF7-B20A-4337-BC8E-0ED2B26E4A31}"/>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7689E33-78C0-43D4-9082-288FE00D39B0}"/>
              </a:ext>
            </a:extLst>
          </p:cNvPr>
          <p:cNvSpPr>
            <a:spLocks noGrp="1"/>
          </p:cNvSpPr>
          <p:nvPr>
            <p:ph type="sldNum" sz="quarter" idx="12"/>
          </p:nvPr>
        </p:nvSpPr>
        <p:spPr/>
        <p:txBody>
          <a:bodyPr/>
          <a:lstStyle/>
          <a:p>
            <a:fld id="{67EB3453-50FB-4F84-A2BC-F5B9BC87FA5A}" type="slidenum">
              <a:rPr lang="cs-CZ" smtClean="0"/>
              <a:t>‹#›</a:t>
            </a:fld>
            <a:endParaRPr lang="cs-CZ"/>
          </a:p>
        </p:txBody>
      </p:sp>
    </p:spTree>
    <p:extLst>
      <p:ext uri="{BB962C8B-B14F-4D97-AF65-F5344CB8AC3E}">
        <p14:creationId xmlns:p14="http://schemas.microsoft.com/office/powerpoint/2010/main" val="3703780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D5D1167-4443-45AA-946F-46F7B93C36A7}"/>
              </a:ext>
            </a:extLst>
          </p:cNvPr>
          <p:cNvSpPr>
            <a:spLocks noGrp="1"/>
          </p:cNvSpPr>
          <p:nvPr>
            <p:ph type="dt" sz="half" idx="10"/>
          </p:nvPr>
        </p:nvSpPr>
        <p:spPr/>
        <p:txBody>
          <a:bodyPr/>
          <a:lstStyle/>
          <a:p>
            <a:fld id="{FE69A06C-3CEE-4FEC-82DA-BB2A21C297EF}" type="datetime1">
              <a:rPr lang="cs-CZ" smtClean="0"/>
              <a:t>04.01.2023</a:t>
            </a:fld>
            <a:endParaRPr lang="cs-CZ"/>
          </a:p>
        </p:txBody>
      </p:sp>
      <p:sp>
        <p:nvSpPr>
          <p:cNvPr id="3" name="Zástupný symbol pro zápatí 2">
            <a:extLst>
              <a:ext uri="{FF2B5EF4-FFF2-40B4-BE49-F238E27FC236}">
                <a16:creationId xmlns:a16="http://schemas.microsoft.com/office/drawing/2014/main" id="{E50456AA-E2C8-4683-AA78-AE9EBE873791}"/>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005E6FA3-9A79-419E-B740-B95AA7721570}"/>
              </a:ext>
            </a:extLst>
          </p:cNvPr>
          <p:cNvSpPr>
            <a:spLocks noGrp="1"/>
          </p:cNvSpPr>
          <p:nvPr>
            <p:ph type="sldNum" sz="quarter" idx="12"/>
          </p:nvPr>
        </p:nvSpPr>
        <p:spPr/>
        <p:txBody>
          <a:bodyPr/>
          <a:lstStyle/>
          <a:p>
            <a:fld id="{67EB3453-50FB-4F84-A2BC-F5B9BC87FA5A}" type="slidenum">
              <a:rPr lang="cs-CZ" smtClean="0"/>
              <a:t>‹#›</a:t>
            </a:fld>
            <a:endParaRPr lang="cs-CZ"/>
          </a:p>
        </p:txBody>
      </p:sp>
    </p:spTree>
    <p:extLst>
      <p:ext uri="{BB962C8B-B14F-4D97-AF65-F5344CB8AC3E}">
        <p14:creationId xmlns:p14="http://schemas.microsoft.com/office/powerpoint/2010/main" val="296721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A56498-F57F-4AE4-B431-DD3BC812C6D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81F23243-E53B-4031-A68D-2314920D85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DB24E992-3A26-4B91-8B60-229A353840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5DE0928-C72C-4519-9095-226D916E0B37}"/>
              </a:ext>
            </a:extLst>
          </p:cNvPr>
          <p:cNvSpPr>
            <a:spLocks noGrp="1"/>
          </p:cNvSpPr>
          <p:nvPr>
            <p:ph type="dt" sz="half" idx="10"/>
          </p:nvPr>
        </p:nvSpPr>
        <p:spPr/>
        <p:txBody>
          <a:bodyPr/>
          <a:lstStyle/>
          <a:p>
            <a:fld id="{12D03B4D-6860-47EC-91E6-A54911E5E036}" type="datetime1">
              <a:rPr lang="cs-CZ" smtClean="0"/>
              <a:t>04.01.2023</a:t>
            </a:fld>
            <a:endParaRPr lang="cs-CZ"/>
          </a:p>
        </p:txBody>
      </p:sp>
      <p:sp>
        <p:nvSpPr>
          <p:cNvPr id="6" name="Zástupný symbol pro zápatí 5">
            <a:extLst>
              <a:ext uri="{FF2B5EF4-FFF2-40B4-BE49-F238E27FC236}">
                <a16:creationId xmlns:a16="http://schemas.microsoft.com/office/drawing/2014/main" id="{AB279E09-2A34-4770-8633-FAD198AD132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A0A133A-DE4D-449C-BAA6-C7A7788BA0E0}"/>
              </a:ext>
            </a:extLst>
          </p:cNvPr>
          <p:cNvSpPr>
            <a:spLocks noGrp="1"/>
          </p:cNvSpPr>
          <p:nvPr>
            <p:ph type="sldNum" sz="quarter" idx="12"/>
          </p:nvPr>
        </p:nvSpPr>
        <p:spPr/>
        <p:txBody>
          <a:bodyPr/>
          <a:lstStyle/>
          <a:p>
            <a:fld id="{67EB3453-50FB-4F84-A2BC-F5B9BC87FA5A}" type="slidenum">
              <a:rPr lang="cs-CZ" smtClean="0"/>
              <a:t>‹#›</a:t>
            </a:fld>
            <a:endParaRPr lang="cs-CZ"/>
          </a:p>
        </p:txBody>
      </p:sp>
    </p:spTree>
    <p:extLst>
      <p:ext uri="{BB962C8B-B14F-4D97-AF65-F5344CB8AC3E}">
        <p14:creationId xmlns:p14="http://schemas.microsoft.com/office/powerpoint/2010/main" val="1588196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4A5D40-E5A0-4D39-8E79-39E45486C9B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C58DD1C-515B-497D-A70A-659711718F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1D9C1078-5091-44DE-A2F7-DD399B5CD5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D43D332-FDA3-49D1-A5C1-FD0E4DF6983A}"/>
              </a:ext>
            </a:extLst>
          </p:cNvPr>
          <p:cNvSpPr>
            <a:spLocks noGrp="1"/>
          </p:cNvSpPr>
          <p:nvPr>
            <p:ph type="dt" sz="half" idx="10"/>
          </p:nvPr>
        </p:nvSpPr>
        <p:spPr/>
        <p:txBody>
          <a:bodyPr/>
          <a:lstStyle/>
          <a:p>
            <a:fld id="{2D2993B9-17C6-4991-ACCE-843B5111EE8C}" type="datetime1">
              <a:rPr lang="cs-CZ" smtClean="0"/>
              <a:t>04.01.2023</a:t>
            </a:fld>
            <a:endParaRPr lang="cs-CZ"/>
          </a:p>
        </p:txBody>
      </p:sp>
      <p:sp>
        <p:nvSpPr>
          <p:cNvPr id="6" name="Zástupný symbol pro zápatí 5">
            <a:extLst>
              <a:ext uri="{FF2B5EF4-FFF2-40B4-BE49-F238E27FC236}">
                <a16:creationId xmlns:a16="http://schemas.microsoft.com/office/drawing/2014/main" id="{86EE9932-5B5C-430E-9232-3B52A4EADAB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EDC03CF-CC4F-436D-AECB-17F4DF228761}"/>
              </a:ext>
            </a:extLst>
          </p:cNvPr>
          <p:cNvSpPr>
            <a:spLocks noGrp="1"/>
          </p:cNvSpPr>
          <p:nvPr>
            <p:ph type="sldNum" sz="quarter" idx="12"/>
          </p:nvPr>
        </p:nvSpPr>
        <p:spPr/>
        <p:txBody>
          <a:bodyPr/>
          <a:lstStyle/>
          <a:p>
            <a:fld id="{67EB3453-50FB-4F84-A2BC-F5B9BC87FA5A}" type="slidenum">
              <a:rPr lang="cs-CZ" smtClean="0"/>
              <a:t>‹#›</a:t>
            </a:fld>
            <a:endParaRPr lang="cs-CZ"/>
          </a:p>
        </p:txBody>
      </p:sp>
    </p:spTree>
    <p:extLst>
      <p:ext uri="{BB962C8B-B14F-4D97-AF65-F5344CB8AC3E}">
        <p14:creationId xmlns:p14="http://schemas.microsoft.com/office/powerpoint/2010/main" val="3662544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2595B94-3DD7-44E8-8BFA-5568A1315E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B766C40-CA86-48C9-9718-696D482ABB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E93F8B1-9C1D-4370-A02C-6D11287F52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E6DA52-6E42-467B-891F-F687EA330333}" type="datetime1">
              <a:rPr lang="cs-CZ" smtClean="0"/>
              <a:t>04.01.2023</a:t>
            </a:fld>
            <a:endParaRPr lang="cs-CZ"/>
          </a:p>
        </p:txBody>
      </p:sp>
      <p:sp>
        <p:nvSpPr>
          <p:cNvPr id="5" name="Zástupný symbol pro zápatí 4">
            <a:extLst>
              <a:ext uri="{FF2B5EF4-FFF2-40B4-BE49-F238E27FC236}">
                <a16:creationId xmlns:a16="http://schemas.microsoft.com/office/drawing/2014/main" id="{86929198-FCE4-4AD7-8674-6AA3551F8F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3E245721-088B-4D59-924A-936AA85E0B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EB3453-50FB-4F84-A2BC-F5B9BC87FA5A}" type="slidenum">
              <a:rPr lang="cs-CZ" smtClean="0"/>
              <a:t>‹#›</a:t>
            </a:fld>
            <a:endParaRPr lang="cs-CZ"/>
          </a:p>
        </p:txBody>
      </p:sp>
    </p:spTree>
    <p:extLst>
      <p:ext uri="{BB962C8B-B14F-4D97-AF65-F5344CB8AC3E}">
        <p14:creationId xmlns:p14="http://schemas.microsoft.com/office/powerpoint/2010/main" val="92307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jp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nMv9vX8yrmM?feature=oembed" TargetMode="External"/><Relationship Id="rId5" Type="http://schemas.openxmlformats.org/officeDocument/2006/relationships/image" Target="../media/image10.jpeg"/><Relationship Id="rId4" Type="http://schemas.openxmlformats.org/officeDocument/2006/relationships/image" Target="../media/image2.jpg"/></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ucanwest.ca/blog/business-management/top-5-online-business-collaboration-tools" TargetMode="External"/><Relationship Id="rId4" Type="http://schemas.openxmlformats.org/officeDocument/2006/relationships/hyperlink" Target="https://gathercontent.com/blog/how-to-collaborate-the-creative-the-practical"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bynder.com/en/glossary/collaboration-tools/" TargetMode="External"/><Relationship Id="rId4" Type="http://schemas.openxmlformats.org/officeDocument/2006/relationships/hyperlink" Target="https://resources.workable.com/tutorial/collaboration-tool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3A1087-6A1D-4B89-AE66-7024DB101C6F}"/>
              </a:ext>
            </a:extLst>
          </p:cNvPr>
          <p:cNvSpPr>
            <a:spLocks noGrp="1"/>
          </p:cNvSpPr>
          <p:nvPr>
            <p:ph type="ctrTitle"/>
          </p:nvPr>
        </p:nvSpPr>
        <p:spPr/>
        <p:txBody>
          <a:bodyPr>
            <a:normAutofit/>
          </a:bodyPr>
          <a:lstStyle/>
          <a:p>
            <a:r>
              <a:rPr lang="cs-CZ" sz="4400" dirty="0">
                <a:latin typeface="+mn-lt"/>
              </a:rPr>
              <a:t>Modul 5</a:t>
            </a:r>
          </a:p>
        </p:txBody>
      </p:sp>
      <p:sp>
        <p:nvSpPr>
          <p:cNvPr id="3" name="Podnadpis 2">
            <a:extLst>
              <a:ext uri="{FF2B5EF4-FFF2-40B4-BE49-F238E27FC236}">
                <a16:creationId xmlns:a16="http://schemas.microsoft.com/office/drawing/2014/main" id="{ACF388A6-4F62-4BA6-B547-7B932C0A6B94}"/>
              </a:ext>
            </a:extLst>
          </p:cNvPr>
          <p:cNvSpPr>
            <a:spLocks noGrp="1"/>
          </p:cNvSpPr>
          <p:nvPr>
            <p:ph type="subTitle" idx="1"/>
          </p:nvPr>
        </p:nvSpPr>
        <p:spPr/>
        <p:txBody>
          <a:bodyPr>
            <a:normAutofit/>
          </a:bodyPr>
          <a:lstStyle/>
          <a:p>
            <a:r>
              <a:rPr lang="cs-CZ" sz="6000" b="1" dirty="0"/>
              <a:t>Spolupráce pro úspěch</a:t>
            </a:r>
          </a:p>
        </p:txBody>
      </p:sp>
      <p:pic>
        <p:nvPicPr>
          <p:cNvPr id="4" name="Picture 2" descr="Logo, company name&#10;&#10;Description automatically generated">
            <a:extLst>
              <a:ext uri="{FF2B5EF4-FFF2-40B4-BE49-F238E27FC236}">
                <a16:creationId xmlns:a16="http://schemas.microsoft.com/office/drawing/2014/main" id="{3A63E459-A014-4CAD-83D7-E596F2A9B5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7088" y="190839"/>
            <a:ext cx="2897822" cy="1770973"/>
          </a:xfrm>
          <a:prstGeom prst="rect">
            <a:avLst/>
          </a:prstGeom>
        </p:spPr>
      </p:pic>
      <p:pic>
        <p:nvPicPr>
          <p:cNvPr id="5" name="image12.jpg">
            <a:extLst>
              <a:ext uri="{FF2B5EF4-FFF2-40B4-BE49-F238E27FC236}">
                <a16:creationId xmlns:a16="http://schemas.microsoft.com/office/drawing/2014/main" id="{F966F18C-3FD7-43A4-941B-A92771045A42}"/>
              </a:ext>
            </a:extLst>
          </p:cNvPr>
          <p:cNvPicPr/>
          <p:nvPr/>
        </p:nvPicPr>
        <p:blipFill>
          <a:blip r:embed="rId3">
            <a:extLst>
              <a:ext uri="{28A0092B-C50C-407E-A947-70E740481C1C}">
                <a14:useLocalDpi xmlns:a14="http://schemas.microsoft.com/office/drawing/2010/main" val="0"/>
              </a:ext>
            </a:extLst>
          </a:blip>
          <a:srcRect/>
          <a:stretch>
            <a:fillRect/>
          </a:stretch>
        </p:blipFill>
        <p:spPr>
          <a:xfrm>
            <a:off x="4594065" y="5051054"/>
            <a:ext cx="3003869" cy="795971"/>
          </a:xfrm>
          <a:prstGeom prst="rect">
            <a:avLst/>
          </a:prstGeom>
          <a:ln/>
        </p:spPr>
      </p:pic>
      <p:sp>
        <p:nvSpPr>
          <p:cNvPr id="7" name="TextovéPole 6">
            <a:extLst>
              <a:ext uri="{FF2B5EF4-FFF2-40B4-BE49-F238E27FC236}">
                <a16:creationId xmlns:a16="http://schemas.microsoft.com/office/drawing/2014/main" id="{0E9ECF08-46A5-468B-95DD-F4E0D925F3A9}"/>
              </a:ext>
            </a:extLst>
          </p:cNvPr>
          <p:cNvSpPr txBox="1"/>
          <p:nvPr/>
        </p:nvSpPr>
        <p:spPr>
          <a:xfrm>
            <a:off x="2932590" y="6209666"/>
            <a:ext cx="6096000" cy="369332"/>
          </a:xfrm>
          <a:prstGeom prst="rect">
            <a:avLst/>
          </a:prstGeom>
          <a:noFill/>
        </p:spPr>
        <p:txBody>
          <a:bodyPr wrap="square">
            <a:spAutoFit/>
          </a:bodyPr>
          <a:lstStyle/>
          <a:p>
            <a:pPr algn="ctr"/>
            <a:r>
              <a:rPr lang="cs-CZ" sz="1800" b="1" dirty="0">
                <a:effectLst/>
                <a:latin typeface="Calibri" panose="020F0502020204030204" pitchFamily="34" charset="0"/>
                <a:ea typeface="Times New Roman" panose="02020603050405020304" pitchFamily="18" charset="0"/>
              </a:rPr>
              <a:t>Číslo projektu</a:t>
            </a:r>
            <a:r>
              <a:rPr lang="en-GB" sz="1800" b="1" dirty="0">
                <a:effectLst/>
                <a:latin typeface="Calibri" panose="020F0502020204030204" pitchFamily="34" charset="0"/>
                <a:ea typeface="Times New Roman" panose="02020603050405020304" pitchFamily="18" charset="0"/>
              </a:rPr>
              <a:t>: 2020-1-SK01-KA202-078207</a:t>
            </a:r>
            <a:endParaRPr lang="cs-CZ"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4141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8D3731-1576-4023-849F-8D0F97D9C62C}"/>
              </a:ext>
            </a:extLst>
          </p:cNvPr>
          <p:cNvSpPr>
            <a:spLocks noGrp="1"/>
          </p:cNvSpPr>
          <p:nvPr>
            <p:ph type="title"/>
          </p:nvPr>
        </p:nvSpPr>
        <p:spPr/>
        <p:txBody>
          <a:bodyPr/>
          <a:lstStyle/>
          <a:p>
            <a:endParaRPr lang="cs-CZ" dirty="0"/>
          </a:p>
        </p:txBody>
      </p:sp>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10</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9" name="Zástupný obsah 8">
            <a:extLst>
              <a:ext uri="{FF2B5EF4-FFF2-40B4-BE49-F238E27FC236}">
                <a16:creationId xmlns:a16="http://schemas.microsoft.com/office/drawing/2014/main" id="{BF65502B-E253-4EA8-8398-86A045F359C0}"/>
              </a:ext>
            </a:extLst>
          </p:cNvPr>
          <p:cNvSpPr>
            <a:spLocks noGrp="1"/>
          </p:cNvSpPr>
          <p:nvPr>
            <p:ph idx="1"/>
          </p:nvPr>
        </p:nvSpPr>
        <p:spPr/>
        <p:txBody>
          <a:bodyPr/>
          <a:lstStyle/>
          <a:p>
            <a:endParaRPr lang="cs-CZ" dirty="0"/>
          </a:p>
          <a:p>
            <a:endParaRPr lang="cs-CZ" dirty="0"/>
          </a:p>
          <a:p>
            <a:r>
              <a:rPr lang="cs-CZ" dirty="0"/>
              <a:t>Spolupráce začíná u vás, když věříte a důvěřujete svému podnikatelskému plánu Centra chuti. </a:t>
            </a:r>
          </a:p>
          <a:p>
            <a:r>
              <a:rPr lang="cs-CZ" dirty="0"/>
              <a:t>Odtud přilákáte své spolupracovníky. </a:t>
            </a:r>
          </a:p>
          <a:p>
            <a:r>
              <a:rPr lang="cs-CZ" dirty="0"/>
              <a:t>Je velmi důležité mít kolem sebe správné lidi/ tým. </a:t>
            </a:r>
          </a:p>
          <a:p>
            <a:r>
              <a:rPr lang="cs-CZ" dirty="0"/>
              <a:t>Přilákání osob, které přinášejí další dovednosti a zdroje, které nemůžete/nevěděli byste dosáhnout sami.</a:t>
            </a:r>
          </a:p>
        </p:txBody>
      </p:sp>
      <p:sp>
        <p:nvSpPr>
          <p:cNvPr id="10" name="Nadpis 1">
            <a:extLst>
              <a:ext uri="{FF2B5EF4-FFF2-40B4-BE49-F238E27FC236}">
                <a16:creationId xmlns:a16="http://schemas.microsoft.com/office/drawing/2014/main" id="{044C476B-2F38-404B-B3C3-B0811FD7BFC1}"/>
              </a:ext>
            </a:extLst>
          </p:cNvPr>
          <p:cNvSpPr txBox="1">
            <a:spLocks/>
          </p:cNvSpPr>
          <p:nvPr/>
        </p:nvSpPr>
        <p:spPr>
          <a:xfrm>
            <a:off x="457200" y="1687796"/>
            <a:ext cx="8229600" cy="7959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defRPr/>
            </a:pPr>
            <a:r>
              <a:rPr lang="en-IE" sz="4000" b="1" dirty="0">
                <a:latin typeface="Trebuchet MS" panose="020B0603020202020204" pitchFamily="34" charset="0"/>
              </a:rPr>
              <a:t>1. </a:t>
            </a:r>
            <a:r>
              <a:rPr lang="cs-CZ" sz="4000" b="1" dirty="0">
                <a:latin typeface="Trebuchet MS" panose="020B0603020202020204" pitchFamily="34" charset="0"/>
              </a:rPr>
              <a:t>Proč spolupracovat</a:t>
            </a:r>
            <a:r>
              <a:rPr lang="en-IE" sz="4000" b="1" dirty="0">
                <a:latin typeface="Trebuchet MS" panose="020B0603020202020204" pitchFamily="34" charset="0"/>
              </a:rPr>
              <a:t>?</a:t>
            </a:r>
            <a:endParaRPr lang="sk-SK" sz="4000" dirty="0"/>
          </a:p>
        </p:txBody>
      </p:sp>
    </p:spTree>
    <p:extLst>
      <p:ext uri="{BB962C8B-B14F-4D97-AF65-F5344CB8AC3E}">
        <p14:creationId xmlns:p14="http://schemas.microsoft.com/office/powerpoint/2010/main" val="3680071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8D3731-1576-4023-849F-8D0F97D9C62C}"/>
              </a:ext>
            </a:extLst>
          </p:cNvPr>
          <p:cNvSpPr>
            <a:spLocks noGrp="1"/>
          </p:cNvSpPr>
          <p:nvPr>
            <p:ph type="title"/>
          </p:nvPr>
        </p:nvSpPr>
        <p:spPr/>
        <p:txBody>
          <a:bodyPr/>
          <a:lstStyle/>
          <a:p>
            <a:endParaRPr lang="cs-CZ" dirty="0"/>
          </a:p>
        </p:txBody>
      </p:sp>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11</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9" name="Zástupný obsah 8">
            <a:extLst>
              <a:ext uri="{FF2B5EF4-FFF2-40B4-BE49-F238E27FC236}">
                <a16:creationId xmlns:a16="http://schemas.microsoft.com/office/drawing/2014/main" id="{BF65502B-E253-4EA8-8398-86A045F359C0}"/>
              </a:ext>
            </a:extLst>
          </p:cNvPr>
          <p:cNvSpPr>
            <a:spLocks noGrp="1"/>
          </p:cNvSpPr>
          <p:nvPr>
            <p:ph idx="1"/>
          </p:nvPr>
        </p:nvSpPr>
        <p:spPr/>
        <p:txBody>
          <a:bodyPr/>
          <a:lstStyle/>
          <a:p>
            <a:endParaRPr lang="cs-CZ" dirty="0"/>
          </a:p>
          <a:p>
            <a:endParaRPr lang="cs-CZ" dirty="0"/>
          </a:p>
        </p:txBody>
      </p:sp>
      <p:sp>
        <p:nvSpPr>
          <p:cNvPr id="10" name="Nadpis 1">
            <a:extLst>
              <a:ext uri="{FF2B5EF4-FFF2-40B4-BE49-F238E27FC236}">
                <a16:creationId xmlns:a16="http://schemas.microsoft.com/office/drawing/2014/main" id="{044C476B-2F38-404B-B3C3-B0811FD7BFC1}"/>
              </a:ext>
            </a:extLst>
          </p:cNvPr>
          <p:cNvSpPr txBox="1">
            <a:spLocks/>
          </p:cNvSpPr>
          <p:nvPr/>
        </p:nvSpPr>
        <p:spPr>
          <a:xfrm>
            <a:off x="457200" y="1687796"/>
            <a:ext cx="8229600" cy="7959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defRPr/>
            </a:pPr>
            <a:r>
              <a:rPr lang="cs-CZ" sz="4000" b="1" dirty="0">
                <a:latin typeface="Trebuchet MS" panose="020B0603020202020204" pitchFamily="34" charset="0"/>
              </a:rPr>
              <a:t>2</a:t>
            </a:r>
            <a:r>
              <a:rPr lang="en-IE" sz="4000" b="1" dirty="0">
                <a:latin typeface="Trebuchet MS" panose="020B0603020202020204" pitchFamily="34" charset="0"/>
              </a:rPr>
              <a:t>. </a:t>
            </a:r>
            <a:r>
              <a:rPr lang="cs-CZ" sz="4000" b="1" dirty="0">
                <a:latin typeface="Trebuchet MS" panose="020B0603020202020204" pitchFamily="34" charset="0"/>
              </a:rPr>
              <a:t>Výhody spolupráce</a:t>
            </a:r>
            <a:endParaRPr lang="sk-SK" sz="4000" dirty="0"/>
          </a:p>
        </p:txBody>
      </p:sp>
      <p:graphicFrame>
        <p:nvGraphicFramePr>
          <p:cNvPr id="12" name="Zástupný objekt pre obsah 3">
            <a:extLst>
              <a:ext uri="{FF2B5EF4-FFF2-40B4-BE49-F238E27FC236}">
                <a16:creationId xmlns:a16="http://schemas.microsoft.com/office/drawing/2014/main" id="{484DFE45-786B-431C-8B99-E903F11A8C37}"/>
              </a:ext>
            </a:extLst>
          </p:cNvPr>
          <p:cNvGraphicFramePr>
            <a:graphicFrameLocks/>
          </p:cNvGraphicFramePr>
          <p:nvPr>
            <p:extLst>
              <p:ext uri="{D42A27DB-BD31-4B8C-83A1-F6EECF244321}">
                <p14:modId xmlns:p14="http://schemas.microsoft.com/office/powerpoint/2010/main" val="1436713430"/>
              </p:ext>
            </p:extLst>
          </p:nvPr>
        </p:nvGraphicFramePr>
        <p:xfrm>
          <a:off x="1572936" y="2288531"/>
          <a:ext cx="8229600" cy="38884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550481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12</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13" name="TextovéPole 12">
            <a:extLst>
              <a:ext uri="{FF2B5EF4-FFF2-40B4-BE49-F238E27FC236}">
                <a16:creationId xmlns:a16="http://schemas.microsoft.com/office/drawing/2014/main" id="{CF09261D-BC7C-4001-9FCD-3859FE010EB5}"/>
              </a:ext>
            </a:extLst>
          </p:cNvPr>
          <p:cNvSpPr txBox="1"/>
          <p:nvPr/>
        </p:nvSpPr>
        <p:spPr>
          <a:xfrm>
            <a:off x="1069597" y="2830933"/>
            <a:ext cx="8072306" cy="1200329"/>
          </a:xfrm>
          <a:prstGeom prst="rect">
            <a:avLst/>
          </a:prstGeom>
          <a:noFill/>
        </p:spPr>
        <p:txBody>
          <a:bodyPr wrap="square">
            <a:spAutoFit/>
          </a:bodyPr>
          <a:lstStyle/>
          <a:p>
            <a:pPr marL="285750" indent="-285750">
              <a:buFont typeface="Arial" panose="020B0604020202020204" pitchFamily="34" charset="0"/>
              <a:buChar char="•"/>
            </a:pPr>
            <a:r>
              <a:rPr lang="cs-CZ" dirty="0"/>
              <a:t>Klíčovým motivem pro realizaci místních a regionálních partnerství je přesvědčení, že spolupráce je účinnější než izolovaná práce. </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a:t>Úspěšné partnerství zvyšuje vliv a účinnost opatření.</a:t>
            </a:r>
          </a:p>
        </p:txBody>
      </p:sp>
      <p:sp>
        <p:nvSpPr>
          <p:cNvPr id="14" name="Nadpis 1">
            <a:extLst>
              <a:ext uri="{FF2B5EF4-FFF2-40B4-BE49-F238E27FC236}">
                <a16:creationId xmlns:a16="http://schemas.microsoft.com/office/drawing/2014/main" id="{824B966E-7809-4988-A497-36547A83AB5D}"/>
              </a:ext>
            </a:extLst>
          </p:cNvPr>
          <p:cNvSpPr txBox="1">
            <a:spLocks/>
          </p:cNvSpPr>
          <p:nvPr/>
        </p:nvSpPr>
        <p:spPr>
          <a:xfrm>
            <a:off x="1069597" y="1689311"/>
            <a:ext cx="8229600" cy="1143000"/>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b="1" dirty="0">
                <a:latin typeface="Trebuchet MS" panose="020B0603020202020204" pitchFamily="34" charset="0"/>
              </a:rPr>
              <a:t>2. </a:t>
            </a:r>
            <a:r>
              <a:rPr lang="en-IE" b="1" dirty="0" err="1">
                <a:latin typeface="Trebuchet MS" panose="020B0603020202020204" pitchFamily="34" charset="0"/>
              </a:rPr>
              <a:t>Pr</a:t>
            </a:r>
            <a:r>
              <a:rPr lang="cs-CZ" b="1" dirty="0">
                <a:latin typeface="Trebuchet MS" panose="020B0603020202020204" pitchFamily="34" charset="0"/>
              </a:rPr>
              <a:t>oč</a:t>
            </a:r>
            <a:r>
              <a:rPr lang="en-IE" b="1" dirty="0">
                <a:latin typeface="Trebuchet MS" panose="020B0603020202020204" pitchFamily="34" charset="0"/>
              </a:rPr>
              <a:t> partners</a:t>
            </a:r>
            <a:r>
              <a:rPr lang="cs-CZ" b="1" dirty="0" err="1">
                <a:latin typeface="Trebuchet MS" panose="020B0603020202020204" pitchFamily="34" charset="0"/>
              </a:rPr>
              <a:t>ká</a:t>
            </a:r>
            <a:r>
              <a:rPr lang="en-IE" b="1" dirty="0">
                <a:latin typeface="Trebuchet MS" panose="020B0603020202020204" pitchFamily="34" charset="0"/>
              </a:rPr>
              <a:t> </a:t>
            </a:r>
            <a:r>
              <a:rPr lang="en-IE" b="1" dirty="0" err="1">
                <a:latin typeface="Trebuchet MS" panose="020B0603020202020204" pitchFamily="34" charset="0"/>
              </a:rPr>
              <a:t>spolupráce</a:t>
            </a:r>
            <a:r>
              <a:rPr lang="en-IE" b="1" dirty="0">
                <a:latin typeface="Trebuchet MS" panose="020B0603020202020204" pitchFamily="34" charset="0"/>
              </a:rPr>
              <a:t> ?</a:t>
            </a:r>
            <a:endParaRPr lang="sk-SK" dirty="0"/>
          </a:p>
        </p:txBody>
      </p:sp>
    </p:spTree>
    <p:extLst>
      <p:ext uri="{BB962C8B-B14F-4D97-AF65-F5344CB8AC3E}">
        <p14:creationId xmlns:p14="http://schemas.microsoft.com/office/powerpoint/2010/main" val="2958249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13</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9" name="Nadpis 1">
            <a:extLst>
              <a:ext uri="{FF2B5EF4-FFF2-40B4-BE49-F238E27FC236}">
                <a16:creationId xmlns:a16="http://schemas.microsoft.com/office/drawing/2014/main" id="{DEF666CE-8D05-41BB-907A-D00A52233B5D}"/>
              </a:ext>
            </a:extLst>
          </p:cNvPr>
          <p:cNvSpPr txBox="1">
            <a:spLocks/>
          </p:cNvSpPr>
          <p:nvPr/>
        </p:nvSpPr>
        <p:spPr>
          <a:xfrm>
            <a:off x="1069597" y="1689311"/>
            <a:ext cx="8229600" cy="1143000"/>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b="1" dirty="0">
                <a:latin typeface="Trebuchet MS" panose="020B0603020202020204" pitchFamily="34" charset="0"/>
              </a:rPr>
              <a:t>2. </a:t>
            </a:r>
            <a:r>
              <a:rPr lang="cs-CZ" b="1" dirty="0">
                <a:latin typeface="Trebuchet MS" panose="020B0603020202020204" pitchFamily="34" charset="0"/>
              </a:rPr>
              <a:t>Tvorba Centra chuti - přístup</a:t>
            </a:r>
            <a:endParaRPr lang="sk-SK" dirty="0"/>
          </a:p>
        </p:txBody>
      </p:sp>
      <p:sp>
        <p:nvSpPr>
          <p:cNvPr id="12" name="TextovéPole 11">
            <a:extLst>
              <a:ext uri="{FF2B5EF4-FFF2-40B4-BE49-F238E27FC236}">
                <a16:creationId xmlns:a16="http://schemas.microsoft.com/office/drawing/2014/main" id="{1916A161-7383-4AAA-9E5F-A35FF0FE3095}"/>
              </a:ext>
            </a:extLst>
          </p:cNvPr>
          <p:cNvSpPr txBox="1"/>
          <p:nvPr/>
        </p:nvSpPr>
        <p:spPr>
          <a:xfrm>
            <a:off x="1182848" y="2692432"/>
            <a:ext cx="7959055" cy="2031325"/>
          </a:xfrm>
          <a:prstGeom prst="rect">
            <a:avLst/>
          </a:prstGeom>
          <a:noFill/>
        </p:spPr>
        <p:txBody>
          <a:bodyPr wrap="square">
            <a:spAutoFit/>
          </a:bodyPr>
          <a:lstStyle/>
          <a:p>
            <a:r>
              <a:rPr lang="cs-CZ" b="1" dirty="0"/>
              <a:t>Proč? </a:t>
            </a:r>
          </a:p>
          <a:p>
            <a:endParaRPr lang="cs-CZ" dirty="0"/>
          </a:p>
          <a:p>
            <a:pPr marL="285750" indent="-285750">
              <a:buFont typeface="Arial" panose="020B0604020202020204" pitchFamily="34" charset="0"/>
              <a:buChar char="•"/>
            </a:pPr>
            <a:r>
              <a:rPr lang="cs-CZ" dirty="0"/>
              <a:t>Více spolupráce, nápadů, koncepcí a myšlení často vede k větší inovaci, kreativitě a ziskovějšímu podnikání. </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a:t>Nezapomínejte, že pro potravinářské podniky, které využívají vaše centrum chuti, může být zahájení nebo rozvoj podnikání velmi izolující.</a:t>
            </a:r>
          </a:p>
        </p:txBody>
      </p:sp>
    </p:spTree>
    <p:extLst>
      <p:ext uri="{BB962C8B-B14F-4D97-AF65-F5344CB8AC3E}">
        <p14:creationId xmlns:p14="http://schemas.microsoft.com/office/powerpoint/2010/main" val="1156935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14</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8" name="Nadpis 1">
            <a:extLst>
              <a:ext uri="{FF2B5EF4-FFF2-40B4-BE49-F238E27FC236}">
                <a16:creationId xmlns:a16="http://schemas.microsoft.com/office/drawing/2014/main" id="{5DBE39AC-F9F6-473A-A221-5A456DDE1CE3}"/>
              </a:ext>
            </a:extLst>
          </p:cNvPr>
          <p:cNvSpPr>
            <a:spLocks noGrp="1"/>
          </p:cNvSpPr>
          <p:nvPr>
            <p:ph type="title"/>
          </p:nvPr>
        </p:nvSpPr>
        <p:spPr>
          <a:xfrm>
            <a:off x="912180" y="1569125"/>
            <a:ext cx="8229600" cy="1143000"/>
          </a:xfrm>
        </p:spPr>
        <p:txBody>
          <a:bodyPr>
            <a:normAutofit/>
          </a:bodyPr>
          <a:lstStyle/>
          <a:p>
            <a:r>
              <a:rPr lang="en-IE" sz="4000" b="1" kern="1200" dirty="0">
                <a:solidFill>
                  <a:schemeClr val="tx1"/>
                </a:solidFill>
                <a:effectLst/>
                <a:latin typeface="Trebuchet MS" panose="020B0603020202020204" pitchFamily="34" charset="0"/>
                <a:ea typeface="+mj-ea"/>
                <a:cs typeface="+mj-cs"/>
              </a:rPr>
              <a:t>2. </a:t>
            </a:r>
            <a:r>
              <a:rPr lang="en-IE" sz="4000" b="1" kern="1200" dirty="0" err="1">
                <a:solidFill>
                  <a:schemeClr val="tx1"/>
                </a:solidFill>
                <a:effectLst/>
                <a:latin typeface="Trebuchet MS" panose="020B0603020202020204" pitchFamily="34" charset="0"/>
                <a:ea typeface="+mj-ea"/>
                <a:cs typeface="+mj-cs"/>
              </a:rPr>
              <a:t>Podpora</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kult</a:t>
            </a:r>
            <a:r>
              <a:rPr lang="cs-CZ" sz="4000" b="1" kern="1200" dirty="0" err="1">
                <a:solidFill>
                  <a:schemeClr val="tx1"/>
                </a:solidFill>
                <a:effectLst/>
                <a:latin typeface="Trebuchet MS" panose="020B0603020202020204" pitchFamily="34" charset="0"/>
                <a:ea typeface="+mj-ea"/>
                <a:cs typeface="+mj-cs"/>
              </a:rPr>
              <a:t>ury</a:t>
            </a:r>
            <a:r>
              <a:rPr lang="en-IE" sz="4000" b="1" kern="1200" dirty="0">
                <a:solidFill>
                  <a:schemeClr val="tx1"/>
                </a:solidFill>
                <a:effectLst/>
                <a:latin typeface="Trebuchet MS" panose="020B0603020202020204" pitchFamily="34" charset="0"/>
                <a:ea typeface="+mj-ea"/>
                <a:cs typeface="+mj-cs"/>
              </a:rPr>
              <a:t> spolupráce </a:t>
            </a:r>
            <a:endParaRPr lang="sk-SK" sz="4000" dirty="0"/>
          </a:p>
        </p:txBody>
      </p:sp>
      <p:sp>
        <p:nvSpPr>
          <p:cNvPr id="9" name="TextovéPole 8">
            <a:extLst>
              <a:ext uri="{FF2B5EF4-FFF2-40B4-BE49-F238E27FC236}">
                <a16:creationId xmlns:a16="http://schemas.microsoft.com/office/drawing/2014/main" id="{26BB5452-4739-482C-B1F1-38DA4EA9EB6B}"/>
              </a:ext>
            </a:extLst>
          </p:cNvPr>
          <p:cNvSpPr txBox="1"/>
          <p:nvPr/>
        </p:nvSpPr>
        <p:spPr>
          <a:xfrm>
            <a:off x="838200" y="2969553"/>
            <a:ext cx="8303580" cy="646331"/>
          </a:xfrm>
          <a:prstGeom prst="rect">
            <a:avLst/>
          </a:prstGeom>
          <a:noFill/>
        </p:spPr>
        <p:txBody>
          <a:bodyPr wrap="square">
            <a:spAutoFit/>
          </a:bodyPr>
          <a:lstStyle/>
          <a:p>
            <a:pPr marL="285750" indent="-285750">
              <a:buFont typeface="Arial" panose="020B0604020202020204" pitchFamily="34" charset="0"/>
              <a:buChar char="•"/>
            </a:pPr>
            <a:r>
              <a:rPr lang="cs-CZ" dirty="0"/>
              <a:t>Přestože zařízení a služby centra chuti jsou pro úspěch inkubátoru rozhodující, stejně důležité je vytvoření podnikatelské atmosféry jako klíčové složky.</a:t>
            </a:r>
          </a:p>
        </p:txBody>
      </p:sp>
    </p:spTree>
    <p:extLst>
      <p:ext uri="{BB962C8B-B14F-4D97-AF65-F5344CB8AC3E}">
        <p14:creationId xmlns:p14="http://schemas.microsoft.com/office/powerpoint/2010/main" val="1580813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15</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8" name="Nadpis 1">
            <a:extLst>
              <a:ext uri="{FF2B5EF4-FFF2-40B4-BE49-F238E27FC236}">
                <a16:creationId xmlns:a16="http://schemas.microsoft.com/office/drawing/2014/main" id="{D4D6A83F-3F9F-422C-8492-107F4FCE44E7}"/>
              </a:ext>
            </a:extLst>
          </p:cNvPr>
          <p:cNvSpPr>
            <a:spLocks noGrp="1"/>
          </p:cNvSpPr>
          <p:nvPr>
            <p:ph type="title"/>
          </p:nvPr>
        </p:nvSpPr>
        <p:spPr>
          <a:xfrm>
            <a:off x="1398233" y="1570955"/>
            <a:ext cx="8229600" cy="1143000"/>
          </a:xfrm>
        </p:spPr>
        <p:txBody>
          <a:bodyPr>
            <a:normAutofit/>
          </a:bodyPr>
          <a:lstStyle/>
          <a:p>
            <a:r>
              <a:rPr lang="en-IE" sz="4000" b="1" kern="1200" dirty="0">
                <a:solidFill>
                  <a:schemeClr val="tx1"/>
                </a:solidFill>
                <a:effectLst/>
                <a:latin typeface="Trebuchet MS" panose="020B0603020202020204" pitchFamily="34" charset="0"/>
                <a:ea typeface="+mj-ea"/>
                <a:cs typeface="+mj-cs"/>
              </a:rPr>
              <a:t>2. </a:t>
            </a:r>
            <a:r>
              <a:rPr lang="en-IE" sz="4000" b="1" kern="1200" dirty="0" err="1">
                <a:solidFill>
                  <a:schemeClr val="tx1"/>
                </a:solidFill>
                <a:effectLst/>
                <a:latin typeface="Trebuchet MS" panose="020B0603020202020204" pitchFamily="34" charset="0"/>
                <a:ea typeface="+mj-ea"/>
                <a:cs typeface="+mj-cs"/>
              </a:rPr>
              <a:t>Podpora</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kult</a:t>
            </a:r>
            <a:r>
              <a:rPr lang="cs-CZ" sz="4000" b="1" kern="1200" dirty="0" err="1">
                <a:solidFill>
                  <a:schemeClr val="tx1"/>
                </a:solidFill>
                <a:effectLst/>
                <a:latin typeface="Trebuchet MS" panose="020B0603020202020204" pitchFamily="34" charset="0"/>
                <a:ea typeface="+mj-ea"/>
                <a:cs typeface="+mj-cs"/>
              </a:rPr>
              <a:t>ury</a:t>
            </a:r>
            <a:r>
              <a:rPr lang="en-IE" sz="4000" b="1" kern="1200" dirty="0">
                <a:solidFill>
                  <a:schemeClr val="tx1"/>
                </a:solidFill>
                <a:effectLst/>
                <a:latin typeface="Trebuchet MS" panose="020B0603020202020204" pitchFamily="34" charset="0"/>
                <a:ea typeface="+mj-ea"/>
                <a:cs typeface="+mj-cs"/>
              </a:rPr>
              <a:t> spolupráce </a:t>
            </a:r>
            <a:endParaRPr lang="sk-SK" sz="4000" dirty="0"/>
          </a:p>
        </p:txBody>
      </p:sp>
      <p:sp>
        <p:nvSpPr>
          <p:cNvPr id="9" name="Zástupný objekt pre obsah 2">
            <a:extLst>
              <a:ext uri="{FF2B5EF4-FFF2-40B4-BE49-F238E27FC236}">
                <a16:creationId xmlns:a16="http://schemas.microsoft.com/office/drawing/2014/main" id="{5F5C809D-B638-4316-9543-DBE45443FF04}"/>
              </a:ext>
            </a:extLst>
          </p:cNvPr>
          <p:cNvSpPr>
            <a:spLocks noGrp="1"/>
          </p:cNvSpPr>
          <p:nvPr>
            <p:ph idx="1"/>
          </p:nvPr>
        </p:nvSpPr>
        <p:spPr>
          <a:xfrm>
            <a:off x="1398233" y="2867099"/>
            <a:ext cx="8229600" cy="3489251"/>
          </a:xfrm>
        </p:spPr>
        <p:txBody>
          <a:bodyPr>
            <a:normAutofit/>
          </a:bodyPr>
          <a:lstStyle/>
          <a:p>
            <a:pPr marL="0" indent="0" rtl="0" eaLnBrk="0" fontAlgn="base" hangingPunct="0">
              <a:buNone/>
            </a:pPr>
            <a:r>
              <a:rPr lang="cs-CZ" sz="3200" b="1" kern="1200" dirty="0">
                <a:solidFill>
                  <a:schemeClr val="tx1"/>
                </a:solidFill>
                <a:effectLst/>
                <a:latin typeface="Trebuchet MS" panose="020B0603020202020204" pitchFamily="34" charset="0"/>
                <a:ea typeface="+mn-ea"/>
                <a:cs typeface="+mn-cs"/>
              </a:rPr>
              <a:t>Proč</a:t>
            </a:r>
            <a:r>
              <a:rPr lang="en-IE" sz="3200" b="1" kern="1200" dirty="0">
                <a:solidFill>
                  <a:schemeClr val="tx1"/>
                </a:solidFill>
                <a:effectLst/>
                <a:latin typeface="Trebuchet MS" panose="020B0603020202020204" pitchFamily="34" charset="0"/>
                <a:ea typeface="+mn-ea"/>
                <a:cs typeface="+mn-cs"/>
              </a:rPr>
              <a:t>? </a:t>
            </a:r>
            <a:endParaRPr lang="sk-SK" dirty="0">
              <a:effectLst/>
            </a:endParaRPr>
          </a:p>
          <a:p>
            <a:pPr rtl="0" eaLnBrk="0" fontAlgn="base" hangingPunct="0"/>
            <a:r>
              <a:rPr lang="cs-CZ" sz="2000" dirty="0"/>
              <a:t>Více spolupráce, nápadů, koncepcí a myšlení často vede k větší inovaci, kreativitě a ziskovějšímu podnikání.</a:t>
            </a:r>
          </a:p>
          <a:p>
            <a:pPr rtl="0" eaLnBrk="0" fontAlgn="base" hangingPunct="0"/>
            <a:endParaRPr lang="cs-CZ" sz="2000" dirty="0"/>
          </a:p>
          <a:p>
            <a:pPr rtl="0" eaLnBrk="0" fontAlgn="base" hangingPunct="0"/>
            <a:r>
              <a:rPr lang="cs-CZ" sz="2000" dirty="0"/>
              <a:t> Nezapomínejte, že pro potravinářské podniky, které využívají vaše centrum chuti, může být zahájení nebo rozvoj podnikání velmi izolující.</a:t>
            </a:r>
            <a:endParaRPr lang="en-IE" sz="3200" kern="1200" dirty="0">
              <a:solidFill>
                <a:schemeClr val="tx1"/>
              </a:solidFill>
              <a:effectLst/>
              <a:latin typeface="Trebuchet MS" panose="020B0603020202020204" pitchFamily="34" charset="0"/>
              <a:ea typeface="+mn-ea"/>
              <a:cs typeface="+mn-cs"/>
            </a:endParaRPr>
          </a:p>
        </p:txBody>
      </p:sp>
    </p:spTree>
    <p:extLst>
      <p:ext uri="{BB962C8B-B14F-4D97-AF65-F5344CB8AC3E}">
        <p14:creationId xmlns:p14="http://schemas.microsoft.com/office/powerpoint/2010/main" val="3594128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16</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8" name="Zástupný objekt pre obsah 2">
            <a:extLst>
              <a:ext uri="{FF2B5EF4-FFF2-40B4-BE49-F238E27FC236}">
                <a16:creationId xmlns:a16="http://schemas.microsoft.com/office/drawing/2014/main" id="{96913B0C-66B5-4670-8CA4-47158C484F73}"/>
              </a:ext>
            </a:extLst>
          </p:cNvPr>
          <p:cNvSpPr>
            <a:spLocks noGrp="1"/>
          </p:cNvSpPr>
          <p:nvPr>
            <p:ph idx="1"/>
          </p:nvPr>
        </p:nvSpPr>
        <p:spPr>
          <a:xfrm>
            <a:off x="838200" y="2592524"/>
            <a:ext cx="8229600" cy="3489251"/>
          </a:xfrm>
        </p:spPr>
        <p:txBody>
          <a:bodyPr>
            <a:normAutofit/>
          </a:bodyPr>
          <a:lstStyle/>
          <a:p>
            <a:pPr marL="0" indent="0" rtl="0" eaLnBrk="0" fontAlgn="base" hangingPunct="0">
              <a:buNone/>
            </a:pPr>
            <a:r>
              <a:rPr lang="en-IE" sz="3200" b="1" kern="1200" dirty="0" err="1">
                <a:solidFill>
                  <a:schemeClr val="tx1"/>
                </a:solidFill>
                <a:effectLst/>
                <a:latin typeface="Trebuchet MS" panose="020B0603020202020204" pitchFamily="34" charset="0"/>
                <a:ea typeface="+mn-ea"/>
                <a:cs typeface="+mn-cs"/>
              </a:rPr>
              <a:t>Pr</a:t>
            </a:r>
            <a:r>
              <a:rPr lang="cs-CZ" sz="3200" b="1" dirty="0">
                <a:latin typeface="Trebuchet MS" panose="020B0603020202020204" pitchFamily="34" charset="0"/>
              </a:rPr>
              <a:t>oč</a:t>
            </a:r>
            <a:r>
              <a:rPr lang="en-IE" sz="3200" b="1" kern="1200" dirty="0">
                <a:solidFill>
                  <a:schemeClr val="tx1"/>
                </a:solidFill>
                <a:effectLst/>
                <a:latin typeface="Trebuchet MS" panose="020B0603020202020204" pitchFamily="34" charset="0"/>
                <a:ea typeface="+mn-ea"/>
                <a:cs typeface="+mn-cs"/>
              </a:rPr>
              <a:t>? </a:t>
            </a:r>
            <a:endParaRPr lang="sk-SK" dirty="0">
              <a:effectLst/>
            </a:endParaRPr>
          </a:p>
          <a:p>
            <a:pPr rtl="0" eaLnBrk="0" fontAlgn="base" hangingPunct="0"/>
            <a:r>
              <a:rPr lang="cs-CZ" sz="2000" dirty="0"/>
              <a:t>Peer to peer propojení mohou být silným obchodním nástrojem. </a:t>
            </a:r>
          </a:p>
          <a:p>
            <a:pPr rtl="0" eaLnBrk="0" fontAlgn="base" hangingPunct="0"/>
            <a:endParaRPr lang="cs-CZ" sz="2000" dirty="0"/>
          </a:p>
          <a:p>
            <a:pPr rtl="0" eaLnBrk="0" fontAlgn="base" hangingPunct="0"/>
            <a:r>
              <a:rPr lang="cs-CZ" sz="2000" dirty="0"/>
              <a:t>Spojení by měla být podporována prostřednictvím otevřených společných prostor a společenských a vzdělávacích akcí. Prostředí, které zprostředkovává pozitivní energii, je klíčovým důvodem, proč jsou inkubační centra tak výjimečnou nabídkou.</a:t>
            </a:r>
            <a:endParaRPr lang="sk-SK" dirty="0">
              <a:effectLst/>
            </a:endParaRPr>
          </a:p>
        </p:txBody>
      </p:sp>
      <p:sp>
        <p:nvSpPr>
          <p:cNvPr id="9" name="Nadpis 1">
            <a:extLst>
              <a:ext uri="{FF2B5EF4-FFF2-40B4-BE49-F238E27FC236}">
                <a16:creationId xmlns:a16="http://schemas.microsoft.com/office/drawing/2014/main" id="{ABDAFD94-2D3E-4591-B524-4E69C1DD44C6}"/>
              </a:ext>
            </a:extLst>
          </p:cNvPr>
          <p:cNvSpPr>
            <a:spLocks noGrp="1"/>
          </p:cNvSpPr>
          <p:nvPr>
            <p:ph type="title"/>
          </p:nvPr>
        </p:nvSpPr>
        <p:spPr>
          <a:xfrm>
            <a:off x="705775" y="1572079"/>
            <a:ext cx="8229600" cy="1143000"/>
          </a:xfrm>
        </p:spPr>
        <p:txBody>
          <a:bodyPr>
            <a:normAutofit/>
          </a:bodyPr>
          <a:lstStyle/>
          <a:p>
            <a:r>
              <a:rPr lang="en-IE" sz="4000" b="1" kern="1200" dirty="0">
                <a:solidFill>
                  <a:schemeClr val="tx1"/>
                </a:solidFill>
                <a:effectLst/>
                <a:latin typeface="Trebuchet MS" panose="020B0603020202020204" pitchFamily="34" charset="0"/>
                <a:ea typeface="+mj-ea"/>
                <a:cs typeface="+mj-cs"/>
              </a:rPr>
              <a:t>2. </a:t>
            </a:r>
            <a:r>
              <a:rPr lang="en-IE" sz="4000" b="1" kern="1200" dirty="0" err="1">
                <a:solidFill>
                  <a:schemeClr val="tx1"/>
                </a:solidFill>
                <a:effectLst/>
                <a:latin typeface="Trebuchet MS" panose="020B0603020202020204" pitchFamily="34" charset="0"/>
                <a:ea typeface="+mj-ea"/>
                <a:cs typeface="+mj-cs"/>
              </a:rPr>
              <a:t>Podpora</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kult</a:t>
            </a:r>
            <a:r>
              <a:rPr lang="cs-CZ" sz="4000" b="1" kern="1200" dirty="0" err="1">
                <a:solidFill>
                  <a:schemeClr val="tx1"/>
                </a:solidFill>
                <a:effectLst/>
                <a:latin typeface="Trebuchet MS" panose="020B0603020202020204" pitchFamily="34" charset="0"/>
                <a:ea typeface="+mj-ea"/>
                <a:cs typeface="+mj-cs"/>
              </a:rPr>
              <a:t>ury</a:t>
            </a:r>
            <a:r>
              <a:rPr lang="en-IE" sz="4000" b="1" kern="1200" dirty="0">
                <a:solidFill>
                  <a:schemeClr val="tx1"/>
                </a:solidFill>
                <a:effectLst/>
                <a:latin typeface="Trebuchet MS" panose="020B0603020202020204" pitchFamily="34" charset="0"/>
                <a:ea typeface="+mj-ea"/>
                <a:cs typeface="+mj-cs"/>
              </a:rPr>
              <a:t> spolupráce </a:t>
            </a:r>
            <a:endParaRPr lang="sk-SK" sz="4000" dirty="0"/>
          </a:p>
        </p:txBody>
      </p:sp>
    </p:spTree>
    <p:extLst>
      <p:ext uri="{BB962C8B-B14F-4D97-AF65-F5344CB8AC3E}">
        <p14:creationId xmlns:p14="http://schemas.microsoft.com/office/powerpoint/2010/main" val="2335911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17</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8" name="Nadpis 1">
            <a:extLst>
              <a:ext uri="{FF2B5EF4-FFF2-40B4-BE49-F238E27FC236}">
                <a16:creationId xmlns:a16="http://schemas.microsoft.com/office/drawing/2014/main" id="{B41592AD-5077-464D-8628-3F4E6B10893A}"/>
              </a:ext>
            </a:extLst>
          </p:cNvPr>
          <p:cNvSpPr>
            <a:spLocks noGrp="1"/>
          </p:cNvSpPr>
          <p:nvPr>
            <p:ph type="title"/>
          </p:nvPr>
        </p:nvSpPr>
        <p:spPr>
          <a:xfrm>
            <a:off x="705775" y="1572079"/>
            <a:ext cx="8229600" cy="1143000"/>
          </a:xfrm>
        </p:spPr>
        <p:txBody>
          <a:bodyPr>
            <a:normAutofit/>
          </a:bodyPr>
          <a:lstStyle/>
          <a:p>
            <a:r>
              <a:rPr lang="en-IE" sz="4000" b="1" kern="1200" dirty="0">
                <a:solidFill>
                  <a:schemeClr val="tx1"/>
                </a:solidFill>
                <a:effectLst/>
                <a:latin typeface="Trebuchet MS" panose="020B0603020202020204" pitchFamily="34" charset="0"/>
                <a:ea typeface="+mj-ea"/>
                <a:cs typeface="+mj-cs"/>
              </a:rPr>
              <a:t>2. </a:t>
            </a:r>
            <a:r>
              <a:rPr lang="en-IE" sz="4000" b="1" kern="1200" dirty="0" err="1">
                <a:solidFill>
                  <a:schemeClr val="tx1"/>
                </a:solidFill>
                <a:effectLst/>
                <a:latin typeface="Trebuchet MS" panose="020B0603020202020204" pitchFamily="34" charset="0"/>
                <a:ea typeface="+mj-ea"/>
                <a:cs typeface="+mj-cs"/>
              </a:rPr>
              <a:t>Podpora</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kult</a:t>
            </a:r>
            <a:r>
              <a:rPr lang="cs-CZ" sz="4000" b="1" kern="1200" dirty="0" err="1">
                <a:solidFill>
                  <a:schemeClr val="tx1"/>
                </a:solidFill>
                <a:effectLst/>
                <a:latin typeface="Trebuchet MS" panose="020B0603020202020204" pitchFamily="34" charset="0"/>
                <a:ea typeface="+mj-ea"/>
                <a:cs typeface="+mj-cs"/>
              </a:rPr>
              <a:t>ury</a:t>
            </a:r>
            <a:r>
              <a:rPr lang="en-IE" sz="4000" b="1" kern="1200" dirty="0">
                <a:solidFill>
                  <a:schemeClr val="tx1"/>
                </a:solidFill>
                <a:effectLst/>
                <a:latin typeface="Trebuchet MS" panose="020B0603020202020204" pitchFamily="34" charset="0"/>
                <a:ea typeface="+mj-ea"/>
                <a:cs typeface="+mj-cs"/>
              </a:rPr>
              <a:t> spolupráce </a:t>
            </a:r>
            <a:endParaRPr lang="sk-SK" sz="4000" dirty="0"/>
          </a:p>
        </p:txBody>
      </p:sp>
      <p:sp>
        <p:nvSpPr>
          <p:cNvPr id="9" name="TextovéPole 8">
            <a:extLst>
              <a:ext uri="{FF2B5EF4-FFF2-40B4-BE49-F238E27FC236}">
                <a16:creationId xmlns:a16="http://schemas.microsoft.com/office/drawing/2014/main" id="{006CF9F0-76BA-43C0-A538-9212AD2F3521}"/>
              </a:ext>
            </a:extLst>
          </p:cNvPr>
          <p:cNvSpPr txBox="1"/>
          <p:nvPr/>
        </p:nvSpPr>
        <p:spPr>
          <a:xfrm>
            <a:off x="838200" y="2831055"/>
            <a:ext cx="8303580" cy="923330"/>
          </a:xfrm>
          <a:prstGeom prst="rect">
            <a:avLst/>
          </a:prstGeom>
          <a:noFill/>
        </p:spPr>
        <p:txBody>
          <a:bodyPr wrap="square">
            <a:spAutoFit/>
          </a:bodyPr>
          <a:lstStyle/>
          <a:p>
            <a:pPr marL="285750" indent="-285750">
              <a:buFont typeface="Arial" panose="020B0604020202020204" pitchFamily="34" charset="0"/>
              <a:buChar char="•"/>
            </a:pPr>
            <a:r>
              <a:rPr lang="cs-CZ" dirty="0"/>
              <a:t>Spolupráce je o týmové práci, pokud chcete, aby vaši nájemníci/členové centra chuti spolupracovali, je ve vašem zájmu pomoci jim, aby se vnímali a fungovali jako jeden velký tým.</a:t>
            </a:r>
          </a:p>
        </p:txBody>
      </p:sp>
    </p:spTree>
    <p:extLst>
      <p:ext uri="{BB962C8B-B14F-4D97-AF65-F5344CB8AC3E}">
        <p14:creationId xmlns:p14="http://schemas.microsoft.com/office/powerpoint/2010/main" val="3194861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18</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8" name="Nadpis 1">
            <a:extLst>
              <a:ext uri="{FF2B5EF4-FFF2-40B4-BE49-F238E27FC236}">
                <a16:creationId xmlns:a16="http://schemas.microsoft.com/office/drawing/2014/main" id="{B41592AD-5077-464D-8628-3F4E6B10893A}"/>
              </a:ext>
            </a:extLst>
          </p:cNvPr>
          <p:cNvSpPr>
            <a:spLocks noGrp="1"/>
          </p:cNvSpPr>
          <p:nvPr>
            <p:ph type="title"/>
          </p:nvPr>
        </p:nvSpPr>
        <p:spPr>
          <a:xfrm>
            <a:off x="705775" y="1572079"/>
            <a:ext cx="8229600" cy="1143000"/>
          </a:xfrm>
        </p:spPr>
        <p:txBody>
          <a:bodyPr>
            <a:normAutofit/>
          </a:bodyPr>
          <a:lstStyle/>
          <a:p>
            <a:r>
              <a:rPr lang="en-IE" sz="4000" b="1" kern="1200" dirty="0">
                <a:solidFill>
                  <a:schemeClr val="tx1"/>
                </a:solidFill>
                <a:effectLst/>
                <a:latin typeface="Trebuchet MS" panose="020B0603020202020204" pitchFamily="34" charset="0"/>
                <a:ea typeface="+mj-ea"/>
                <a:cs typeface="+mj-cs"/>
              </a:rPr>
              <a:t>2. </a:t>
            </a:r>
            <a:r>
              <a:rPr lang="en-IE" sz="4000" b="1" kern="1200" dirty="0" err="1">
                <a:solidFill>
                  <a:schemeClr val="tx1"/>
                </a:solidFill>
                <a:effectLst/>
                <a:latin typeface="Trebuchet MS" panose="020B0603020202020204" pitchFamily="34" charset="0"/>
                <a:ea typeface="+mj-ea"/>
                <a:cs typeface="+mj-cs"/>
              </a:rPr>
              <a:t>Podpora</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kult</a:t>
            </a:r>
            <a:r>
              <a:rPr lang="cs-CZ" sz="4000" b="1" kern="1200" dirty="0" err="1">
                <a:solidFill>
                  <a:schemeClr val="tx1"/>
                </a:solidFill>
                <a:effectLst/>
                <a:latin typeface="Trebuchet MS" panose="020B0603020202020204" pitchFamily="34" charset="0"/>
                <a:ea typeface="+mj-ea"/>
                <a:cs typeface="+mj-cs"/>
              </a:rPr>
              <a:t>ury</a:t>
            </a:r>
            <a:r>
              <a:rPr lang="en-IE" sz="4000" b="1" kern="1200" dirty="0">
                <a:solidFill>
                  <a:schemeClr val="tx1"/>
                </a:solidFill>
                <a:effectLst/>
                <a:latin typeface="Trebuchet MS" panose="020B0603020202020204" pitchFamily="34" charset="0"/>
                <a:ea typeface="+mj-ea"/>
                <a:cs typeface="+mj-cs"/>
              </a:rPr>
              <a:t> spolupráce </a:t>
            </a:r>
            <a:endParaRPr lang="sk-SK" sz="4000" dirty="0"/>
          </a:p>
        </p:txBody>
      </p:sp>
      <p:sp>
        <p:nvSpPr>
          <p:cNvPr id="9" name="TextovéPole 8">
            <a:extLst>
              <a:ext uri="{FF2B5EF4-FFF2-40B4-BE49-F238E27FC236}">
                <a16:creationId xmlns:a16="http://schemas.microsoft.com/office/drawing/2014/main" id="{D33863DF-BC43-481E-A900-D51D17CBACAB}"/>
              </a:ext>
            </a:extLst>
          </p:cNvPr>
          <p:cNvSpPr txBox="1"/>
          <p:nvPr/>
        </p:nvSpPr>
        <p:spPr>
          <a:xfrm>
            <a:off x="838200" y="3028205"/>
            <a:ext cx="8527742" cy="2308324"/>
          </a:xfrm>
          <a:prstGeom prst="rect">
            <a:avLst/>
          </a:prstGeom>
          <a:noFill/>
        </p:spPr>
        <p:txBody>
          <a:bodyPr wrap="square">
            <a:spAutoFit/>
          </a:bodyPr>
          <a:lstStyle/>
          <a:p>
            <a:r>
              <a:rPr lang="cs-CZ" b="1" dirty="0"/>
              <a:t>6 kroků na podporu kultury spolupráce </a:t>
            </a:r>
          </a:p>
          <a:p>
            <a:endParaRPr lang="cs-CZ" b="1" dirty="0"/>
          </a:p>
          <a:p>
            <a:pPr marL="285750" indent="-285750">
              <a:buFont typeface="Arial" panose="020B0604020202020204" pitchFamily="34" charset="0"/>
              <a:buChar char="•"/>
            </a:pPr>
            <a:r>
              <a:rPr lang="cs-CZ" dirty="0"/>
              <a:t>Role manažera centra chutí </a:t>
            </a:r>
          </a:p>
          <a:p>
            <a:pPr marL="285750" indent="-285750">
              <a:buFont typeface="Arial" panose="020B0604020202020204" pitchFamily="34" charset="0"/>
              <a:buChar char="•"/>
            </a:pPr>
            <a:r>
              <a:rPr lang="cs-CZ" dirty="0"/>
              <a:t>Podpora kreativity a otevřenosti</a:t>
            </a:r>
          </a:p>
          <a:p>
            <a:pPr marL="285750" indent="-285750">
              <a:buFont typeface="Arial" panose="020B0604020202020204" pitchFamily="34" charset="0"/>
              <a:buChar char="•"/>
            </a:pPr>
            <a:r>
              <a:rPr lang="cs-CZ" dirty="0"/>
              <a:t>Podporovat kooperaci </a:t>
            </a:r>
          </a:p>
          <a:p>
            <a:pPr marL="285750" indent="-285750">
              <a:buFont typeface="Arial" panose="020B0604020202020204" pitchFamily="34" charset="0"/>
              <a:buChar char="•"/>
            </a:pPr>
            <a:r>
              <a:rPr lang="cs-CZ" dirty="0"/>
              <a:t>Podporujte společný čas ve společnosti </a:t>
            </a:r>
          </a:p>
          <a:p>
            <a:pPr marL="285750" indent="-285750">
              <a:buFont typeface="Arial" panose="020B0604020202020204" pitchFamily="34" charset="0"/>
              <a:buChar char="•"/>
            </a:pPr>
            <a:r>
              <a:rPr lang="cs-CZ" dirty="0"/>
              <a:t>Investujte do odborné přípravy a rozvoje </a:t>
            </a:r>
          </a:p>
          <a:p>
            <a:pPr marL="285750" indent="-285750">
              <a:buFont typeface="Arial" panose="020B0604020202020204" pitchFamily="34" charset="0"/>
              <a:buChar char="•"/>
            </a:pPr>
            <a:r>
              <a:rPr lang="cs-CZ" dirty="0"/>
              <a:t>Spolupráce s klíčovými vlivnými osobami</a:t>
            </a:r>
          </a:p>
        </p:txBody>
      </p:sp>
    </p:spTree>
    <p:extLst>
      <p:ext uri="{BB962C8B-B14F-4D97-AF65-F5344CB8AC3E}">
        <p14:creationId xmlns:p14="http://schemas.microsoft.com/office/powerpoint/2010/main" val="1660604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19</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Nadpis 1">
            <a:extLst>
              <a:ext uri="{FF2B5EF4-FFF2-40B4-BE49-F238E27FC236}">
                <a16:creationId xmlns:a16="http://schemas.microsoft.com/office/drawing/2014/main" id="{1B10516D-EF59-47D0-B42F-E1DBBF04A73C}"/>
              </a:ext>
            </a:extLst>
          </p:cNvPr>
          <p:cNvSpPr txBox="1">
            <a:spLocks/>
          </p:cNvSpPr>
          <p:nvPr/>
        </p:nvSpPr>
        <p:spPr>
          <a:xfrm>
            <a:off x="838200" y="1690688"/>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defRPr/>
            </a:pPr>
            <a:r>
              <a:rPr lang="en-IE" sz="4000" b="1" dirty="0">
                <a:latin typeface="Trebuchet MS" panose="020B0603020202020204" pitchFamily="34" charset="0"/>
              </a:rPr>
              <a:t>3. </a:t>
            </a:r>
            <a:r>
              <a:rPr lang="en-IE" sz="4000" b="1" dirty="0" err="1">
                <a:latin typeface="Trebuchet MS" panose="020B0603020202020204" pitchFamily="34" charset="0"/>
              </a:rPr>
              <a:t>Úloha</a:t>
            </a:r>
            <a:r>
              <a:rPr lang="en-IE" sz="4000" b="1" dirty="0">
                <a:latin typeface="Trebuchet MS" panose="020B0603020202020204" pitchFamily="34" charset="0"/>
              </a:rPr>
              <a:t> </a:t>
            </a:r>
            <a:r>
              <a:rPr lang="en-IE" sz="4000" b="1" dirty="0" err="1">
                <a:latin typeface="Trebuchet MS" panose="020B0603020202020204" pitchFamily="34" charset="0"/>
              </a:rPr>
              <a:t>manaž</a:t>
            </a:r>
            <a:r>
              <a:rPr lang="cs-CZ" sz="4000" b="1" dirty="0">
                <a:latin typeface="Trebuchet MS" panose="020B0603020202020204" pitchFamily="34" charset="0"/>
              </a:rPr>
              <a:t>e</a:t>
            </a:r>
            <a:r>
              <a:rPr lang="en-IE" sz="4000" b="1" dirty="0" err="1">
                <a:latin typeface="Trebuchet MS" panose="020B0603020202020204" pitchFamily="34" charset="0"/>
              </a:rPr>
              <a:t>ra</a:t>
            </a:r>
            <a:r>
              <a:rPr lang="en-IE" sz="4000" b="1" dirty="0">
                <a:latin typeface="Trebuchet MS" panose="020B0603020202020204" pitchFamily="34" charset="0"/>
              </a:rPr>
              <a:t> centra chut</a:t>
            </a:r>
            <a:r>
              <a:rPr lang="cs-CZ" sz="4000" b="1" dirty="0">
                <a:latin typeface="Trebuchet MS" panose="020B0603020202020204" pitchFamily="34" charset="0"/>
              </a:rPr>
              <a:t>i</a:t>
            </a:r>
            <a:endParaRPr lang="sk-SK" sz="4000" dirty="0"/>
          </a:p>
        </p:txBody>
      </p:sp>
      <p:sp>
        <p:nvSpPr>
          <p:cNvPr id="9" name="TextovéPole 8">
            <a:extLst>
              <a:ext uri="{FF2B5EF4-FFF2-40B4-BE49-F238E27FC236}">
                <a16:creationId xmlns:a16="http://schemas.microsoft.com/office/drawing/2014/main" id="{777FA7F9-A915-47CE-A2BA-7BB3506EBA80}"/>
              </a:ext>
            </a:extLst>
          </p:cNvPr>
          <p:cNvSpPr txBox="1"/>
          <p:nvPr/>
        </p:nvSpPr>
        <p:spPr>
          <a:xfrm>
            <a:off x="1207363" y="2831055"/>
            <a:ext cx="7934417" cy="1477328"/>
          </a:xfrm>
          <a:prstGeom prst="rect">
            <a:avLst/>
          </a:prstGeom>
          <a:noFill/>
        </p:spPr>
        <p:txBody>
          <a:bodyPr wrap="square">
            <a:spAutoFit/>
          </a:bodyPr>
          <a:lstStyle/>
          <a:p>
            <a:pPr marL="285750" indent="-285750">
              <a:buFont typeface="Arial" panose="020B0604020202020204" pitchFamily="34" charset="0"/>
              <a:buChar char="•"/>
            </a:pPr>
            <a:r>
              <a:rPr lang="cs-CZ" dirty="0"/>
              <a:t>Manažer je klíčem k podpoře kultury spolupráce.</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a:t>Vášeň pro pomoc malým potravinářským podnikům při jejich rozvoji a upřímný zájem o práci a výrobky těch, kteří využívají Centrum chuti, a povzbuzuje všechny členy, aby dělali totéž.</a:t>
            </a:r>
          </a:p>
        </p:txBody>
      </p:sp>
    </p:spTree>
    <p:extLst>
      <p:ext uri="{BB962C8B-B14F-4D97-AF65-F5344CB8AC3E}">
        <p14:creationId xmlns:p14="http://schemas.microsoft.com/office/powerpoint/2010/main" val="1893924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CFD5B3B-03A3-4CD2-86EA-705D84B6D455}"/>
              </a:ext>
            </a:extLst>
          </p:cNvPr>
          <p:cNvSpPr>
            <a:spLocks noGrp="1"/>
          </p:cNvSpPr>
          <p:nvPr>
            <p:ph idx="1"/>
          </p:nvPr>
        </p:nvSpPr>
        <p:spPr>
          <a:xfrm>
            <a:off x="838200" y="1825625"/>
            <a:ext cx="8146409" cy="4351338"/>
          </a:xfrm>
        </p:spPr>
        <p:txBody>
          <a:bodyPr/>
          <a:lstStyle/>
          <a:p>
            <a:endParaRPr lang="cs-CZ" dirty="0"/>
          </a:p>
          <a:p>
            <a:endParaRPr lang="cs-CZ" dirty="0"/>
          </a:p>
          <a:p>
            <a:endParaRPr lang="cs-CZ" dirty="0"/>
          </a:p>
        </p:txBody>
      </p:sp>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2</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7" name="Zástupný text 1">
            <a:extLst>
              <a:ext uri="{FF2B5EF4-FFF2-40B4-BE49-F238E27FC236}">
                <a16:creationId xmlns:a16="http://schemas.microsoft.com/office/drawing/2014/main" id="{35C0D7F6-BDE7-4E6E-A7A4-B0CFEC6F9FE7}"/>
              </a:ext>
            </a:extLst>
          </p:cNvPr>
          <p:cNvSpPr txBox="1">
            <a:spLocks/>
          </p:cNvSpPr>
          <p:nvPr/>
        </p:nvSpPr>
        <p:spPr>
          <a:xfrm>
            <a:off x="1049026" y="1913392"/>
            <a:ext cx="8820000" cy="360000"/>
          </a:xfrm>
          <a:prstGeom prst="rect">
            <a:avLst/>
          </a:prstGeom>
        </p:spPr>
        <p:txBody>
          <a:bodyPr/>
          <a:lstStyle>
            <a:lvl1pPr marL="0" indent="0" algn="l" rtl="0" eaLnBrk="1" fontAlgn="base" hangingPunct="1">
              <a:spcBef>
                <a:spcPts val="0"/>
              </a:spcBef>
              <a:spcAft>
                <a:spcPct val="0"/>
              </a:spcAft>
              <a:buFont typeface="Arial" charset="0"/>
              <a:buNone/>
              <a:defRPr sz="1800" b="1" kern="1200" baseline="0">
                <a:solidFill>
                  <a:srgbClr val="008000"/>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ts val="0"/>
              </a:spcBef>
              <a:spcAft>
                <a:spcPct val="0"/>
              </a:spcAft>
              <a:buClrTx/>
              <a:buSzTx/>
              <a:buFont typeface="Arial" charset="0"/>
              <a:buNone/>
              <a:tabLst/>
              <a:defRPr/>
            </a:pPr>
            <a:r>
              <a:rPr kumimoji="0" lang="cs-CZ" sz="1800" b="1" i="0" u="none" strike="noStrike" kern="1200" cap="none" spc="0" normalizeH="0" baseline="0" noProof="0" dirty="0">
                <a:ln>
                  <a:noFill/>
                </a:ln>
                <a:solidFill>
                  <a:srgbClr val="008000"/>
                </a:solidFill>
                <a:effectLst/>
                <a:uLnTx/>
                <a:uFillTx/>
                <a:latin typeface="Calibri" panose="020F0502020204030204" pitchFamily="34" charset="0"/>
                <a:ea typeface="Calibri" panose="020F0502020204030204" pitchFamily="34" charset="0"/>
                <a:cs typeface="Times New Roman" panose="02020603050405020304" pitchFamily="18" charset="0"/>
              </a:rPr>
              <a:t>Cíle vzdělávání v modulu 5</a:t>
            </a:r>
            <a:endParaRPr kumimoji="0" lang="cs-CZ" sz="1800" b="1" i="0" u="none" strike="noStrike" kern="1200" cap="none" spc="0" normalizeH="0" baseline="0" noProof="0" dirty="0">
              <a:ln>
                <a:noFill/>
              </a:ln>
              <a:solidFill>
                <a:srgbClr val="008000"/>
              </a:solidFill>
              <a:effectLst/>
              <a:uLnTx/>
              <a:uFillTx/>
              <a:latin typeface="Trebuchet MS"/>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charset="0"/>
              <a:buNone/>
              <a:tabLst/>
              <a:defRPr/>
            </a:pPr>
            <a:endParaRPr kumimoji="0" lang="cs-CZ" sz="1800" b="1" i="0" u="none" strike="noStrike" kern="1200" cap="none" spc="0" normalizeH="0" baseline="0" noProof="0" dirty="0">
              <a:ln>
                <a:noFill/>
              </a:ln>
              <a:solidFill>
                <a:srgbClr val="008000"/>
              </a:solidFill>
              <a:effectLst/>
              <a:uLnTx/>
              <a:uFillTx/>
              <a:latin typeface="Trebuchet MS"/>
              <a:ea typeface="+mn-ea"/>
              <a:cs typeface="+mn-cs"/>
            </a:endParaRPr>
          </a:p>
        </p:txBody>
      </p:sp>
      <p:sp>
        <p:nvSpPr>
          <p:cNvPr id="18" name="Zástupný text 2">
            <a:extLst>
              <a:ext uri="{FF2B5EF4-FFF2-40B4-BE49-F238E27FC236}">
                <a16:creationId xmlns:a16="http://schemas.microsoft.com/office/drawing/2014/main" id="{D2526E25-38E3-477E-8A8B-BC23B9E5995B}"/>
              </a:ext>
            </a:extLst>
          </p:cNvPr>
          <p:cNvSpPr txBox="1">
            <a:spLocks/>
          </p:cNvSpPr>
          <p:nvPr/>
        </p:nvSpPr>
        <p:spPr>
          <a:xfrm>
            <a:off x="1049026" y="2364082"/>
            <a:ext cx="8820000" cy="360000"/>
          </a:xfrm>
          <a:prstGeom prst="rect">
            <a:avLst/>
          </a:prstGeom>
        </p:spPr>
        <p:txBody>
          <a:bodyPr/>
          <a:lstStyle>
            <a:lvl1pPr marL="0" indent="0" algn="l" rtl="0" eaLnBrk="1" fontAlgn="base" hangingPunct="1">
              <a:spcBef>
                <a:spcPts val="0"/>
              </a:spcBef>
              <a:spcAft>
                <a:spcPct val="0"/>
              </a:spcAft>
              <a:buFont typeface="Arial" charset="0"/>
              <a:buNone/>
              <a:defRPr sz="1600" kern="1200" baseline="0">
                <a:solidFill>
                  <a:srgbClr val="008000"/>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ts val="0"/>
              </a:spcBef>
              <a:spcAft>
                <a:spcPct val="0"/>
              </a:spcAft>
              <a:buClrTx/>
              <a:buSzTx/>
              <a:buFont typeface="Arial" charset="0"/>
              <a:buNone/>
              <a:tabLst/>
              <a:defRPr/>
            </a:pPr>
            <a:endParaRPr kumimoji="0" lang="cs-CZ" sz="1600" b="0" i="0" u="none" strike="noStrike" kern="1200" cap="none" spc="0" normalizeH="0" baseline="0" noProof="0" dirty="0">
              <a:ln>
                <a:noFill/>
              </a:ln>
              <a:solidFill>
                <a:srgbClr val="008000"/>
              </a:solidFill>
              <a:effectLst/>
              <a:uLnTx/>
              <a:uFillTx/>
              <a:latin typeface="Trebuchet MS"/>
              <a:ea typeface="+mn-ea"/>
              <a:cs typeface="+mn-cs"/>
            </a:endParaRPr>
          </a:p>
        </p:txBody>
      </p:sp>
      <p:sp>
        <p:nvSpPr>
          <p:cNvPr id="19" name="Zástupný text 3">
            <a:extLst>
              <a:ext uri="{FF2B5EF4-FFF2-40B4-BE49-F238E27FC236}">
                <a16:creationId xmlns:a16="http://schemas.microsoft.com/office/drawing/2014/main" id="{BE574C59-26B9-4F85-9DCA-D36CDF652BE2}"/>
              </a:ext>
            </a:extLst>
          </p:cNvPr>
          <p:cNvSpPr txBox="1">
            <a:spLocks/>
          </p:cNvSpPr>
          <p:nvPr/>
        </p:nvSpPr>
        <p:spPr>
          <a:xfrm>
            <a:off x="1049026" y="2814772"/>
            <a:ext cx="8820000" cy="3960000"/>
          </a:xfrm>
          <a:prstGeom prst="rect">
            <a:avLst/>
          </a:prstGeom>
        </p:spPr>
        <p:txBody>
          <a:bodyPr/>
          <a:lstStyle>
            <a:lvl1pPr marL="0" indent="0" algn="just" rtl="0" eaLnBrk="1" fontAlgn="base" hangingPunct="1">
              <a:spcBef>
                <a:spcPts val="0"/>
              </a:spcBef>
              <a:spcAft>
                <a:spcPct val="0"/>
              </a:spcAft>
              <a:buFont typeface="Arial" charset="0"/>
              <a:buNone/>
              <a:defRPr sz="1200" kern="1200" baseline="0">
                <a:solidFill>
                  <a:schemeClr val="tx1"/>
                </a:solidFill>
                <a:latin typeface="+mn-lt"/>
                <a:ea typeface="+mn-ea"/>
                <a:cs typeface="+mn-cs"/>
              </a:defRPr>
            </a:lvl1pPr>
            <a:lvl2pPr marL="808038" indent="-180000" algn="just" rtl="0" eaLnBrk="1" fontAlgn="base" hangingPunct="1">
              <a:spcBef>
                <a:spcPts val="0"/>
              </a:spcBef>
              <a:spcAft>
                <a:spcPct val="0"/>
              </a:spcAft>
              <a:buFont typeface="Arial" panose="020B0604020202020204" pitchFamily="34" charset="0"/>
              <a:buChar char="•"/>
              <a:defRPr lang="pl-PL" sz="1200" kern="1200" baseline="0" dirty="0">
                <a:solidFill>
                  <a:schemeClr val="tx1"/>
                </a:solidFill>
                <a:latin typeface="+mn-lt"/>
                <a:ea typeface="+mn-ea"/>
                <a:cs typeface="+mn-cs"/>
              </a:defRPr>
            </a:lvl2pPr>
            <a:lvl3pPr marL="1170000" indent="-180000" algn="just" rtl="0" eaLnBrk="1" fontAlgn="base" hangingPunct="1">
              <a:spcBef>
                <a:spcPts val="0"/>
              </a:spcBef>
              <a:spcAft>
                <a:spcPct val="0"/>
              </a:spcAft>
              <a:buFont typeface="Trebuchet MS" panose="020B0603020202020204" pitchFamily="34" charset="0"/>
              <a:buChar char="—"/>
              <a:defRPr sz="1200" kern="1200">
                <a:solidFill>
                  <a:schemeClr val="tx1"/>
                </a:solidFill>
                <a:latin typeface="+mn-lt"/>
                <a:ea typeface="+mn-ea"/>
                <a:cs typeface="+mn-cs"/>
              </a:defRPr>
            </a:lvl3pPr>
            <a:lvl4pPr marL="1530000" indent="-180000" algn="just" rtl="0" eaLnBrk="1" fontAlgn="base" hangingPunct="1">
              <a:spcBef>
                <a:spcPts val="0"/>
              </a:spcBef>
              <a:spcAft>
                <a:spcPct val="0"/>
              </a:spcAft>
              <a:buFont typeface="Trebuchet MS" panose="020B0603020202020204" pitchFamily="34" charset="0"/>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ts val="0"/>
              </a:spcBef>
              <a:spcAft>
                <a:spcPct val="0"/>
              </a:spcAft>
              <a:buClrTx/>
              <a:buSzTx/>
              <a:buFont typeface="Arial" charset="0"/>
              <a:buNone/>
              <a:tabLst/>
              <a:defRPr/>
            </a:pPr>
            <a:r>
              <a:rPr lang="cs-CZ" sz="1800" dirty="0"/>
              <a:t>Absolvováním modulu 6 studenti získají důkladné pochopení výhod spolupráce s ostatními </a:t>
            </a:r>
            <a:br>
              <a:rPr lang="cs-CZ" sz="1800" dirty="0"/>
            </a:br>
            <a:r>
              <a:rPr lang="cs-CZ" sz="1800" dirty="0"/>
              <a:t>a důvodů, proč je podpora kultury spolupráce klíčem k úspěchu vašeho centra vkusu.</a:t>
            </a:r>
            <a:endParaRPr kumimoji="0" lang="cs-CZ" sz="2800" b="0" i="0" u="none" strike="noStrike" kern="1200" cap="none" spc="0" normalizeH="0" baseline="0" noProof="0" dirty="0">
              <a:ln>
                <a:noFill/>
              </a:ln>
              <a:solidFill>
                <a:sysClr val="windowText" lastClr="000000"/>
              </a:solidFill>
              <a:effectLst/>
              <a:uLnTx/>
              <a:uFillTx/>
              <a:ea typeface="+mn-ea"/>
              <a:cs typeface="+mn-cs"/>
            </a:endParaRPr>
          </a:p>
        </p:txBody>
      </p:sp>
    </p:spTree>
    <p:extLst>
      <p:ext uri="{BB962C8B-B14F-4D97-AF65-F5344CB8AC3E}">
        <p14:creationId xmlns:p14="http://schemas.microsoft.com/office/powerpoint/2010/main" val="2953493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20</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Nadpis 1">
            <a:extLst>
              <a:ext uri="{FF2B5EF4-FFF2-40B4-BE49-F238E27FC236}">
                <a16:creationId xmlns:a16="http://schemas.microsoft.com/office/drawing/2014/main" id="{1B10516D-EF59-47D0-B42F-E1DBBF04A73C}"/>
              </a:ext>
            </a:extLst>
          </p:cNvPr>
          <p:cNvSpPr txBox="1">
            <a:spLocks/>
          </p:cNvSpPr>
          <p:nvPr/>
        </p:nvSpPr>
        <p:spPr>
          <a:xfrm>
            <a:off x="838200" y="1690688"/>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defRPr/>
            </a:pPr>
            <a:r>
              <a:rPr lang="en-IE" sz="4000" b="1" dirty="0">
                <a:latin typeface="Trebuchet MS" panose="020B0603020202020204" pitchFamily="34" charset="0"/>
              </a:rPr>
              <a:t>3. </a:t>
            </a:r>
            <a:r>
              <a:rPr lang="en-IE" sz="4000" b="1" dirty="0" err="1">
                <a:latin typeface="Trebuchet MS" panose="020B0603020202020204" pitchFamily="34" charset="0"/>
              </a:rPr>
              <a:t>Úloha</a:t>
            </a:r>
            <a:r>
              <a:rPr lang="en-IE" sz="4000" b="1" dirty="0">
                <a:latin typeface="Trebuchet MS" panose="020B0603020202020204" pitchFamily="34" charset="0"/>
              </a:rPr>
              <a:t> </a:t>
            </a:r>
            <a:r>
              <a:rPr lang="en-IE" sz="4000" b="1" dirty="0" err="1">
                <a:latin typeface="Trebuchet MS" panose="020B0603020202020204" pitchFamily="34" charset="0"/>
              </a:rPr>
              <a:t>manaž</a:t>
            </a:r>
            <a:r>
              <a:rPr lang="cs-CZ" sz="4000" b="1" dirty="0">
                <a:latin typeface="Trebuchet MS" panose="020B0603020202020204" pitchFamily="34" charset="0"/>
              </a:rPr>
              <a:t>e</a:t>
            </a:r>
            <a:r>
              <a:rPr lang="en-IE" sz="4000" b="1" dirty="0" err="1">
                <a:latin typeface="Trebuchet MS" panose="020B0603020202020204" pitchFamily="34" charset="0"/>
              </a:rPr>
              <a:t>ra</a:t>
            </a:r>
            <a:r>
              <a:rPr lang="en-IE" sz="4000" b="1" dirty="0">
                <a:latin typeface="Trebuchet MS" panose="020B0603020202020204" pitchFamily="34" charset="0"/>
              </a:rPr>
              <a:t> centra chut</a:t>
            </a:r>
            <a:r>
              <a:rPr lang="cs-CZ" sz="4000" b="1" dirty="0">
                <a:latin typeface="Trebuchet MS" panose="020B0603020202020204" pitchFamily="34" charset="0"/>
              </a:rPr>
              <a:t>i</a:t>
            </a:r>
            <a:endParaRPr lang="sk-SK" sz="4000" dirty="0"/>
          </a:p>
        </p:txBody>
      </p:sp>
      <p:sp>
        <p:nvSpPr>
          <p:cNvPr id="9" name="TextovéPole 8">
            <a:extLst>
              <a:ext uri="{FF2B5EF4-FFF2-40B4-BE49-F238E27FC236}">
                <a16:creationId xmlns:a16="http://schemas.microsoft.com/office/drawing/2014/main" id="{7BC7AB25-176C-4B01-A3AE-AD7DC36AAEDD}"/>
              </a:ext>
            </a:extLst>
          </p:cNvPr>
          <p:cNvSpPr txBox="1"/>
          <p:nvPr/>
        </p:nvSpPr>
        <p:spPr>
          <a:xfrm>
            <a:off x="1180730" y="2692554"/>
            <a:ext cx="7961050" cy="1477328"/>
          </a:xfrm>
          <a:prstGeom prst="rect">
            <a:avLst/>
          </a:prstGeom>
          <a:noFill/>
        </p:spPr>
        <p:txBody>
          <a:bodyPr wrap="square">
            <a:spAutoFit/>
          </a:bodyPr>
          <a:lstStyle/>
          <a:p>
            <a:pPr marL="285750" indent="-285750">
              <a:buFont typeface="Arial" panose="020B0604020202020204" pitchFamily="34" charset="0"/>
              <a:buChar char="•"/>
            </a:pPr>
            <a:r>
              <a:rPr lang="cs-CZ" dirty="0"/>
              <a:t>Silné interpersonální dovednosti a schopnost řešit konflikty </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a:t>Dobré organizační a manažerské schopnosti pro dohled nad provozem a řízením inkubátoru touha kultivovat dynamické prostředí, které podporuje spontánní rozhovory a inovace mezi podniky Centra chuti</a:t>
            </a:r>
          </a:p>
        </p:txBody>
      </p:sp>
    </p:spTree>
    <p:extLst>
      <p:ext uri="{BB962C8B-B14F-4D97-AF65-F5344CB8AC3E}">
        <p14:creationId xmlns:p14="http://schemas.microsoft.com/office/powerpoint/2010/main" val="1400950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21</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8" name="Nadpis 1">
            <a:extLst>
              <a:ext uri="{FF2B5EF4-FFF2-40B4-BE49-F238E27FC236}">
                <a16:creationId xmlns:a16="http://schemas.microsoft.com/office/drawing/2014/main" id="{A34D7F4A-ECDB-4A83-8524-5B14134BE2BC}"/>
              </a:ext>
            </a:extLst>
          </p:cNvPr>
          <p:cNvSpPr>
            <a:spLocks noGrp="1"/>
          </p:cNvSpPr>
          <p:nvPr>
            <p:ph type="title"/>
          </p:nvPr>
        </p:nvSpPr>
        <p:spPr>
          <a:xfrm>
            <a:off x="1025370" y="1758018"/>
            <a:ext cx="8660168" cy="1143000"/>
          </a:xfrm>
        </p:spPr>
        <p:txBody>
          <a:bodyPr>
            <a:normAutofit fontScale="90000"/>
          </a:bodyPr>
          <a:lstStyle/>
          <a:p>
            <a:r>
              <a:rPr lang="en-IE" sz="4400" b="1" kern="1200" dirty="0">
                <a:solidFill>
                  <a:schemeClr val="tx1"/>
                </a:solidFill>
                <a:effectLst/>
                <a:latin typeface="Trebuchet MS" panose="020B0603020202020204" pitchFamily="34" charset="0"/>
                <a:ea typeface="+mj-ea"/>
                <a:cs typeface="+mj-cs"/>
              </a:rPr>
              <a:t>3. </a:t>
            </a:r>
            <a:r>
              <a:rPr lang="en-IE" sz="4400" b="1" kern="1200" dirty="0" err="1">
                <a:solidFill>
                  <a:schemeClr val="tx1"/>
                </a:solidFill>
                <a:effectLst/>
                <a:latin typeface="Trebuchet MS" panose="020B0603020202020204" pitchFamily="34" charset="0"/>
                <a:ea typeface="+mj-ea"/>
                <a:cs typeface="+mj-cs"/>
              </a:rPr>
              <a:t>Podpora</a:t>
            </a:r>
            <a:r>
              <a:rPr lang="en-IE" sz="4400" b="1" kern="1200" dirty="0">
                <a:solidFill>
                  <a:schemeClr val="tx1"/>
                </a:solidFill>
                <a:effectLst/>
                <a:latin typeface="Trebuchet MS" panose="020B0603020202020204" pitchFamily="34" charset="0"/>
                <a:ea typeface="+mj-ea"/>
                <a:cs typeface="+mj-cs"/>
              </a:rPr>
              <a:t> kreativity a </a:t>
            </a:r>
            <a:r>
              <a:rPr lang="cs-CZ" sz="4400" b="1" kern="1200" dirty="0">
                <a:solidFill>
                  <a:schemeClr val="tx1"/>
                </a:solidFill>
                <a:effectLst/>
                <a:latin typeface="Trebuchet MS" panose="020B0603020202020204" pitchFamily="34" charset="0"/>
                <a:ea typeface="+mj-ea"/>
                <a:cs typeface="+mj-cs"/>
              </a:rPr>
              <a:t>otevřenosti</a:t>
            </a:r>
            <a:endParaRPr lang="sk-SK" dirty="0"/>
          </a:p>
        </p:txBody>
      </p:sp>
      <p:sp>
        <p:nvSpPr>
          <p:cNvPr id="9" name="TextovéPole 8">
            <a:extLst>
              <a:ext uri="{FF2B5EF4-FFF2-40B4-BE49-F238E27FC236}">
                <a16:creationId xmlns:a16="http://schemas.microsoft.com/office/drawing/2014/main" id="{6EB94BD1-EA7B-46BD-A0BD-A474F4104CD8}"/>
              </a:ext>
            </a:extLst>
          </p:cNvPr>
          <p:cNvSpPr txBox="1"/>
          <p:nvPr/>
        </p:nvSpPr>
        <p:spPr>
          <a:xfrm>
            <a:off x="1025370" y="2831055"/>
            <a:ext cx="8116410" cy="1477328"/>
          </a:xfrm>
          <a:prstGeom prst="rect">
            <a:avLst/>
          </a:prstGeom>
          <a:noFill/>
        </p:spPr>
        <p:txBody>
          <a:bodyPr wrap="square">
            <a:spAutoFit/>
          </a:bodyPr>
          <a:lstStyle/>
          <a:p>
            <a:r>
              <a:rPr lang="cs-CZ" b="1" dirty="0"/>
              <a:t>Tvořivost</a:t>
            </a:r>
            <a:r>
              <a:rPr lang="cs-CZ" dirty="0"/>
              <a:t> - Podporujte členy a nájemníky, aby mohli svobodně vyjadřovat své názory a nápady a požádat o pomoc. </a:t>
            </a:r>
          </a:p>
          <a:p>
            <a:endParaRPr lang="cs-CZ" dirty="0"/>
          </a:p>
          <a:p>
            <a:r>
              <a:rPr lang="cs-CZ" dirty="0"/>
              <a:t>Hezkým způsobem, jak toho dosáhnout, je mít ve společném prostoru stěnu </a:t>
            </a:r>
            <a:r>
              <a:rPr lang="cs-CZ" b="1" dirty="0"/>
              <a:t>Potřebuji, Chci a Navrhuji</a:t>
            </a:r>
            <a:r>
              <a:rPr lang="cs-CZ" dirty="0"/>
              <a:t>.</a:t>
            </a:r>
          </a:p>
        </p:txBody>
      </p:sp>
    </p:spTree>
    <p:extLst>
      <p:ext uri="{BB962C8B-B14F-4D97-AF65-F5344CB8AC3E}">
        <p14:creationId xmlns:p14="http://schemas.microsoft.com/office/powerpoint/2010/main" val="346670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22</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8" name="Nadpis 1">
            <a:extLst>
              <a:ext uri="{FF2B5EF4-FFF2-40B4-BE49-F238E27FC236}">
                <a16:creationId xmlns:a16="http://schemas.microsoft.com/office/drawing/2014/main" id="{A34D7F4A-ECDB-4A83-8524-5B14134BE2BC}"/>
              </a:ext>
            </a:extLst>
          </p:cNvPr>
          <p:cNvSpPr>
            <a:spLocks noGrp="1"/>
          </p:cNvSpPr>
          <p:nvPr>
            <p:ph type="title"/>
          </p:nvPr>
        </p:nvSpPr>
        <p:spPr>
          <a:xfrm>
            <a:off x="1025370" y="1758018"/>
            <a:ext cx="8660168" cy="1143000"/>
          </a:xfrm>
        </p:spPr>
        <p:txBody>
          <a:bodyPr>
            <a:normAutofit fontScale="90000"/>
          </a:bodyPr>
          <a:lstStyle/>
          <a:p>
            <a:r>
              <a:rPr lang="en-IE" sz="4400" b="1" kern="1200" dirty="0">
                <a:solidFill>
                  <a:schemeClr val="tx1"/>
                </a:solidFill>
                <a:effectLst/>
                <a:latin typeface="Trebuchet MS" panose="020B0603020202020204" pitchFamily="34" charset="0"/>
                <a:ea typeface="+mj-ea"/>
                <a:cs typeface="+mj-cs"/>
              </a:rPr>
              <a:t>3. </a:t>
            </a:r>
            <a:r>
              <a:rPr lang="en-IE" sz="4400" b="1" kern="1200" dirty="0" err="1">
                <a:solidFill>
                  <a:schemeClr val="tx1"/>
                </a:solidFill>
                <a:effectLst/>
                <a:latin typeface="Trebuchet MS" panose="020B0603020202020204" pitchFamily="34" charset="0"/>
                <a:ea typeface="+mj-ea"/>
                <a:cs typeface="+mj-cs"/>
              </a:rPr>
              <a:t>Podpora</a:t>
            </a:r>
            <a:r>
              <a:rPr lang="en-IE" sz="4400" b="1" kern="1200" dirty="0">
                <a:solidFill>
                  <a:schemeClr val="tx1"/>
                </a:solidFill>
                <a:effectLst/>
                <a:latin typeface="Trebuchet MS" panose="020B0603020202020204" pitchFamily="34" charset="0"/>
                <a:ea typeface="+mj-ea"/>
                <a:cs typeface="+mj-cs"/>
              </a:rPr>
              <a:t> kreativity a </a:t>
            </a:r>
            <a:r>
              <a:rPr lang="cs-CZ" sz="4400" b="1" kern="1200" dirty="0">
                <a:solidFill>
                  <a:schemeClr val="tx1"/>
                </a:solidFill>
                <a:effectLst/>
                <a:latin typeface="Trebuchet MS" panose="020B0603020202020204" pitchFamily="34" charset="0"/>
                <a:ea typeface="+mj-ea"/>
                <a:cs typeface="+mj-cs"/>
              </a:rPr>
              <a:t>otevřenosti</a:t>
            </a:r>
            <a:endParaRPr lang="sk-SK" dirty="0"/>
          </a:p>
        </p:txBody>
      </p:sp>
      <p:sp>
        <p:nvSpPr>
          <p:cNvPr id="9" name="TextovéPole 8">
            <a:extLst>
              <a:ext uri="{FF2B5EF4-FFF2-40B4-BE49-F238E27FC236}">
                <a16:creationId xmlns:a16="http://schemas.microsoft.com/office/drawing/2014/main" id="{B38FC5CA-65ED-420A-A463-A24DE7E81ECB}"/>
              </a:ext>
            </a:extLst>
          </p:cNvPr>
          <p:cNvSpPr txBox="1"/>
          <p:nvPr/>
        </p:nvSpPr>
        <p:spPr>
          <a:xfrm>
            <a:off x="1025370" y="2901018"/>
            <a:ext cx="8049827" cy="1477328"/>
          </a:xfrm>
          <a:prstGeom prst="rect">
            <a:avLst/>
          </a:prstGeom>
          <a:noFill/>
        </p:spPr>
        <p:txBody>
          <a:bodyPr wrap="square">
            <a:spAutoFit/>
          </a:bodyPr>
          <a:lstStyle/>
          <a:p>
            <a:pPr marL="285750" indent="-285750">
              <a:buFont typeface="Arial" panose="020B0604020202020204" pitchFamily="34" charset="0"/>
              <a:buChar char="•"/>
            </a:pPr>
            <a:r>
              <a:rPr lang="cs-CZ" dirty="0"/>
              <a:t>Krása inkubátorů spočívá v tom, že lidé se setkávají a rozvíjejí vztah přirozeně, aniž by se do toho navzájem nutili. </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a:t>Poskytování společných prostor pro interakci členů je velmi důležité. Tento prostor by měl být uvolněný, od pohovek až po stoly a lavice v hospodském stylu.</a:t>
            </a:r>
          </a:p>
        </p:txBody>
      </p:sp>
    </p:spTree>
    <p:extLst>
      <p:ext uri="{BB962C8B-B14F-4D97-AF65-F5344CB8AC3E}">
        <p14:creationId xmlns:p14="http://schemas.microsoft.com/office/powerpoint/2010/main" val="2771664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23</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8" name="Nadpis 1">
            <a:extLst>
              <a:ext uri="{FF2B5EF4-FFF2-40B4-BE49-F238E27FC236}">
                <a16:creationId xmlns:a16="http://schemas.microsoft.com/office/drawing/2014/main" id="{A34D7F4A-ECDB-4A83-8524-5B14134BE2BC}"/>
              </a:ext>
            </a:extLst>
          </p:cNvPr>
          <p:cNvSpPr>
            <a:spLocks noGrp="1"/>
          </p:cNvSpPr>
          <p:nvPr>
            <p:ph type="title"/>
          </p:nvPr>
        </p:nvSpPr>
        <p:spPr>
          <a:xfrm>
            <a:off x="1025370" y="1758018"/>
            <a:ext cx="8660168" cy="1143000"/>
          </a:xfrm>
        </p:spPr>
        <p:txBody>
          <a:bodyPr>
            <a:normAutofit fontScale="90000"/>
          </a:bodyPr>
          <a:lstStyle/>
          <a:p>
            <a:r>
              <a:rPr lang="en-IE" sz="4400" b="1" kern="1200" dirty="0">
                <a:solidFill>
                  <a:schemeClr val="tx1"/>
                </a:solidFill>
                <a:effectLst/>
                <a:latin typeface="Trebuchet MS" panose="020B0603020202020204" pitchFamily="34" charset="0"/>
                <a:ea typeface="+mj-ea"/>
                <a:cs typeface="+mj-cs"/>
              </a:rPr>
              <a:t>3. </a:t>
            </a:r>
            <a:r>
              <a:rPr lang="en-IE" sz="4400" b="1" kern="1200" dirty="0" err="1">
                <a:solidFill>
                  <a:schemeClr val="tx1"/>
                </a:solidFill>
                <a:effectLst/>
                <a:latin typeface="Trebuchet MS" panose="020B0603020202020204" pitchFamily="34" charset="0"/>
                <a:ea typeface="+mj-ea"/>
                <a:cs typeface="+mj-cs"/>
              </a:rPr>
              <a:t>Podpora</a:t>
            </a:r>
            <a:r>
              <a:rPr lang="en-IE" sz="4400" b="1" kern="1200" dirty="0">
                <a:solidFill>
                  <a:schemeClr val="tx1"/>
                </a:solidFill>
                <a:effectLst/>
                <a:latin typeface="Trebuchet MS" panose="020B0603020202020204" pitchFamily="34" charset="0"/>
                <a:ea typeface="+mj-ea"/>
                <a:cs typeface="+mj-cs"/>
              </a:rPr>
              <a:t> kreativity a </a:t>
            </a:r>
            <a:r>
              <a:rPr lang="cs-CZ" sz="4400" b="1" kern="1200" dirty="0">
                <a:solidFill>
                  <a:schemeClr val="tx1"/>
                </a:solidFill>
                <a:effectLst/>
                <a:latin typeface="Trebuchet MS" panose="020B0603020202020204" pitchFamily="34" charset="0"/>
                <a:ea typeface="+mj-ea"/>
                <a:cs typeface="+mj-cs"/>
              </a:rPr>
              <a:t>otevřenosti</a:t>
            </a:r>
            <a:endParaRPr lang="sk-SK" dirty="0"/>
          </a:p>
        </p:txBody>
      </p:sp>
      <p:sp>
        <p:nvSpPr>
          <p:cNvPr id="9" name="TextovéPole 8">
            <a:extLst>
              <a:ext uri="{FF2B5EF4-FFF2-40B4-BE49-F238E27FC236}">
                <a16:creationId xmlns:a16="http://schemas.microsoft.com/office/drawing/2014/main" id="{D389E406-AB23-4CE6-BE2E-9120184C1438}"/>
              </a:ext>
            </a:extLst>
          </p:cNvPr>
          <p:cNvSpPr txBox="1"/>
          <p:nvPr/>
        </p:nvSpPr>
        <p:spPr>
          <a:xfrm>
            <a:off x="1111927" y="2901018"/>
            <a:ext cx="8502589" cy="2031325"/>
          </a:xfrm>
          <a:prstGeom prst="rect">
            <a:avLst/>
          </a:prstGeom>
          <a:noFill/>
        </p:spPr>
        <p:txBody>
          <a:bodyPr wrap="square">
            <a:spAutoFit/>
          </a:bodyPr>
          <a:lstStyle/>
          <a:p>
            <a:r>
              <a:rPr lang="cs-CZ" b="1" dirty="0"/>
              <a:t>Spolupráce online </a:t>
            </a:r>
          </a:p>
          <a:p>
            <a:endParaRPr lang="cs-CZ" dirty="0"/>
          </a:p>
          <a:p>
            <a:pPr marL="285750" indent="-285750">
              <a:buFont typeface="Arial" panose="020B0604020202020204" pitchFamily="34" charset="0"/>
              <a:buChar char="•"/>
            </a:pPr>
            <a:r>
              <a:rPr lang="cs-CZ" dirty="0"/>
              <a:t>Vzhledem k zaneprázdněnosti majitelů potravinářských podniků rozšiřte </a:t>
            </a:r>
            <a:r>
              <a:rPr lang="cs-CZ" dirty="0" err="1"/>
              <a:t>offline</a:t>
            </a:r>
            <a:r>
              <a:rPr lang="cs-CZ" dirty="0"/>
              <a:t> spolupráci o online platformu vytvořenou výlučně pro členy. </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a:t>Možná potřebujete specializovaný nástroj pro spolupráci? </a:t>
            </a:r>
            <a:r>
              <a:rPr lang="cs-CZ" dirty="0" err="1"/>
              <a:t>Slack</a:t>
            </a:r>
            <a:r>
              <a:rPr lang="cs-CZ" dirty="0"/>
              <a:t> je neuvěřitelně inteligentní platforma a možná stojí za zvážení.</a:t>
            </a:r>
          </a:p>
        </p:txBody>
      </p:sp>
    </p:spTree>
    <p:extLst>
      <p:ext uri="{BB962C8B-B14F-4D97-AF65-F5344CB8AC3E}">
        <p14:creationId xmlns:p14="http://schemas.microsoft.com/office/powerpoint/2010/main" val="2387704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24</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Nadpis 1">
            <a:extLst>
              <a:ext uri="{FF2B5EF4-FFF2-40B4-BE49-F238E27FC236}">
                <a16:creationId xmlns:a16="http://schemas.microsoft.com/office/drawing/2014/main" id="{159B617B-E55A-484C-8B1A-F18B059E595A}"/>
              </a:ext>
            </a:extLst>
          </p:cNvPr>
          <p:cNvSpPr txBox="1">
            <a:spLocks/>
          </p:cNvSpPr>
          <p:nvPr/>
        </p:nvSpPr>
        <p:spPr>
          <a:xfrm>
            <a:off x="838200" y="1913392"/>
            <a:ext cx="10515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sz="3700" b="1" dirty="0"/>
              <a:t>4. </a:t>
            </a:r>
            <a:r>
              <a:rPr lang="en-IE" sz="3700" b="1" dirty="0" err="1"/>
              <a:t>Technol</a:t>
            </a:r>
            <a:r>
              <a:rPr lang="cs-CZ" sz="3700" b="1" dirty="0" err="1"/>
              <a:t>ogie</a:t>
            </a:r>
            <a:r>
              <a:rPr lang="cs-CZ" sz="3700" b="1" dirty="0"/>
              <a:t> pro podporu </a:t>
            </a:r>
            <a:r>
              <a:rPr lang="en-IE" sz="3700" b="1" dirty="0" err="1"/>
              <a:t>kreativity</a:t>
            </a:r>
            <a:r>
              <a:rPr lang="en-IE" sz="3700" b="1" dirty="0"/>
              <a:t> a </a:t>
            </a:r>
            <a:r>
              <a:rPr lang="en-IE" sz="3700" b="1" dirty="0" err="1"/>
              <a:t>ot</a:t>
            </a:r>
            <a:r>
              <a:rPr lang="cs-CZ" sz="3700" b="1" dirty="0" err="1"/>
              <a:t>evře</a:t>
            </a:r>
            <a:r>
              <a:rPr lang="en-IE" sz="3700" b="1" dirty="0" err="1"/>
              <a:t>nosti</a:t>
            </a:r>
            <a:endParaRPr lang="sk-SK" sz="3700" dirty="0"/>
          </a:p>
        </p:txBody>
      </p:sp>
      <p:pic>
        <p:nvPicPr>
          <p:cNvPr id="9" name="Obrázok 6">
            <a:extLst>
              <a:ext uri="{FF2B5EF4-FFF2-40B4-BE49-F238E27FC236}">
                <a16:creationId xmlns:a16="http://schemas.microsoft.com/office/drawing/2014/main" id="{A4997F66-7A8A-44F9-8C41-F96CB86E7B9C}"/>
              </a:ext>
            </a:extLst>
          </p:cNvPr>
          <p:cNvPicPr>
            <a:picLocks noChangeAspect="1"/>
          </p:cNvPicPr>
          <p:nvPr/>
        </p:nvPicPr>
        <p:blipFill>
          <a:blip r:embed="rId4"/>
          <a:stretch>
            <a:fillRect/>
          </a:stretch>
        </p:blipFill>
        <p:spPr>
          <a:xfrm>
            <a:off x="3515769" y="2860675"/>
            <a:ext cx="5353050" cy="3495675"/>
          </a:xfrm>
          <a:prstGeom prst="rect">
            <a:avLst/>
          </a:prstGeom>
        </p:spPr>
      </p:pic>
      <p:pic>
        <p:nvPicPr>
          <p:cNvPr id="10" name="Picture 4">
            <a:extLst>
              <a:ext uri="{FF2B5EF4-FFF2-40B4-BE49-F238E27FC236}">
                <a16:creationId xmlns:a16="http://schemas.microsoft.com/office/drawing/2014/main" id="{FCB46E3F-A811-4B64-964B-C2F9B232FC4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30405" y="3395261"/>
            <a:ext cx="2664296" cy="52453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Google Docs">
            <a:extLst>
              <a:ext uri="{FF2B5EF4-FFF2-40B4-BE49-F238E27FC236}">
                <a16:creationId xmlns:a16="http://schemas.microsoft.com/office/drawing/2014/main" id="{00CF6E8A-55B3-42D0-BBE4-8BD7FA7EFA35}"/>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r="10381" b="23605"/>
          <a:stretch/>
        </p:blipFill>
        <p:spPr bwMode="auto">
          <a:xfrm>
            <a:off x="3486727" y="3923095"/>
            <a:ext cx="2074934" cy="97282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a:extLst>
              <a:ext uri="{FF2B5EF4-FFF2-40B4-BE49-F238E27FC236}">
                <a16:creationId xmlns:a16="http://schemas.microsoft.com/office/drawing/2014/main" id="{B0A49632-8D93-407C-B310-31F7556E90A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24863" y="3497629"/>
            <a:ext cx="2123728" cy="42216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0" descr="Microsoft Teams Logo and symbol, meaning, history, PNG">
            <a:extLst>
              <a:ext uri="{FF2B5EF4-FFF2-40B4-BE49-F238E27FC236}">
                <a16:creationId xmlns:a16="http://schemas.microsoft.com/office/drawing/2014/main" id="{962ED2ED-6FFB-4F61-A07B-BA49EA2E8F1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44819" y="4409510"/>
            <a:ext cx="2941900" cy="1654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4585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25</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Nadpis 1">
            <a:extLst>
              <a:ext uri="{FF2B5EF4-FFF2-40B4-BE49-F238E27FC236}">
                <a16:creationId xmlns:a16="http://schemas.microsoft.com/office/drawing/2014/main" id="{B5E96914-1C8E-4450-82C8-E6B343095D16}"/>
              </a:ext>
            </a:extLst>
          </p:cNvPr>
          <p:cNvSpPr txBox="1">
            <a:spLocks/>
          </p:cNvSpPr>
          <p:nvPr/>
        </p:nvSpPr>
        <p:spPr>
          <a:xfrm>
            <a:off x="838200" y="1913392"/>
            <a:ext cx="10515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sz="3700" b="1" dirty="0"/>
              <a:t>4. </a:t>
            </a:r>
            <a:r>
              <a:rPr lang="en-IE" sz="3700" b="1" dirty="0" err="1"/>
              <a:t>Technol</a:t>
            </a:r>
            <a:r>
              <a:rPr lang="cs-CZ" sz="3700" b="1" dirty="0" err="1"/>
              <a:t>ogie</a:t>
            </a:r>
            <a:r>
              <a:rPr lang="cs-CZ" sz="3700" b="1" dirty="0"/>
              <a:t> pro podporu </a:t>
            </a:r>
            <a:r>
              <a:rPr lang="en-IE" sz="3700" b="1" dirty="0" err="1"/>
              <a:t>kreativity</a:t>
            </a:r>
            <a:r>
              <a:rPr lang="en-IE" sz="3700" b="1" dirty="0"/>
              <a:t> a </a:t>
            </a:r>
            <a:r>
              <a:rPr lang="en-IE" sz="3700" b="1" dirty="0" err="1"/>
              <a:t>ot</a:t>
            </a:r>
            <a:r>
              <a:rPr lang="cs-CZ" sz="3700" b="1" dirty="0" err="1"/>
              <a:t>evře</a:t>
            </a:r>
            <a:r>
              <a:rPr lang="en-IE" sz="3700" b="1" dirty="0" err="1"/>
              <a:t>nosti</a:t>
            </a:r>
            <a:endParaRPr lang="sk-SK" sz="3700" dirty="0"/>
          </a:p>
        </p:txBody>
      </p:sp>
      <p:sp>
        <p:nvSpPr>
          <p:cNvPr id="9" name="TextovéPole 8">
            <a:extLst>
              <a:ext uri="{FF2B5EF4-FFF2-40B4-BE49-F238E27FC236}">
                <a16:creationId xmlns:a16="http://schemas.microsoft.com/office/drawing/2014/main" id="{6427A9BA-77ED-4A0F-957D-7CC865A9EC75}"/>
              </a:ext>
            </a:extLst>
          </p:cNvPr>
          <p:cNvSpPr txBox="1"/>
          <p:nvPr/>
        </p:nvSpPr>
        <p:spPr>
          <a:xfrm>
            <a:off x="838199" y="3279096"/>
            <a:ext cx="9903781" cy="1477328"/>
          </a:xfrm>
          <a:prstGeom prst="rect">
            <a:avLst/>
          </a:prstGeom>
          <a:noFill/>
        </p:spPr>
        <p:txBody>
          <a:bodyPr wrap="square">
            <a:spAutoFit/>
          </a:bodyPr>
          <a:lstStyle/>
          <a:p>
            <a:pPr marL="0" indent="0" rtl="0" eaLnBrk="0" fontAlgn="base" hangingPunct="0">
              <a:buNone/>
            </a:pPr>
            <a:r>
              <a:rPr lang="en-IE" sz="1800" b="1" kern="1200" dirty="0">
                <a:solidFill>
                  <a:schemeClr val="tx1"/>
                </a:solidFill>
                <a:effectLst/>
                <a:latin typeface="Trebuchet MS" panose="020B0603020202020204" pitchFamily="34" charset="0"/>
                <a:ea typeface="+mn-ea"/>
                <a:cs typeface="+mn-cs"/>
              </a:rPr>
              <a:t>Dropbox</a:t>
            </a:r>
            <a:endParaRPr lang="sk-SK" dirty="0">
              <a:effectLst/>
            </a:endParaRPr>
          </a:p>
          <a:p>
            <a:pPr marL="285750" indent="-285750" rtl="0" eaLnBrk="0" fontAlgn="base" hangingPunct="0">
              <a:buFont typeface="Arial" panose="020B0604020202020204" pitchFamily="34" charset="0"/>
              <a:buChar char="•"/>
            </a:pPr>
            <a:r>
              <a:rPr lang="cs-CZ" dirty="0"/>
              <a:t>Vytvořte centrální pracovní prostor, aby každý rychle našel, co potřebuje. </a:t>
            </a:r>
          </a:p>
          <a:p>
            <a:pPr marL="285750" indent="-285750" rtl="0" eaLnBrk="0" fontAlgn="base" hangingPunct="0">
              <a:buFont typeface="Arial" panose="020B0604020202020204" pitchFamily="34" charset="0"/>
              <a:buChar char="•"/>
            </a:pPr>
            <a:endParaRPr lang="cs-CZ" dirty="0"/>
          </a:p>
          <a:p>
            <a:pPr marL="285750" indent="-285750" rtl="0" eaLnBrk="0" fontAlgn="base" hangingPunct="0">
              <a:buFont typeface="Arial" panose="020B0604020202020204" pitchFamily="34" charset="0"/>
              <a:buChar char="•"/>
            </a:pPr>
            <a:r>
              <a:rPr lang="cs-CZ" dirty="0"/>
              <a:t>Složky představují jednoduchý způsob, jak poskytnout nájemníkům přístup k věcem, jako jsou kuchyňské protokoly, příručky, marketingové soubory, loga a fotografie.</a:t>
            </a:r>
            <a:endParaRPr lang="en-IE" sz="1800" kern="1200" dirty="0">
              <a:solidFill>
                <a:schemeClr val="tx1"/>
              </a:solidFill>
              <a:effectLst/>
              <a:latin typeface="Trebuchet MS" panose="020B0603020202020204" pitchFamily="34" charset="0"/>
              <a:ea typeface="+mn-ea"/>
              <a:cs typeface="+mn-cs"/>
            </a:endParaRPr>
          </a:p>
        </p:txBody>
      </p:sp>
    </p:spTree>
    <p:extLst>
      <p:ext uri="{BB962C8B-B14F-4D97-AF65-F5344CB8AC3E}">
        <p14:creationId xmlns:p14="http://schemas.microsoft.com/office/powerpoint/2010/main" val="3260718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26</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Nadpis 1">
            <a:extLst>
              <a:ext uri="{FF2B5EF4-FFF2-40B4-BE49-F238E27FC236}">
                <a16:creationId xmlns:a16="http://schemas.microsoft.com/office/drawing/2014/main" id="{B5E96914-1C8E-4450-82C8-E6B343095D16}"/>
              </a:ext>
            </a:extLst>
          </p:cNvPr>
          <p:cNvSpPr txBox="1">
            <a:spLocks/>
          </p:cNvSpPr>
          <p:nvPr/>
        </p:nvSpPr>
        <p:spPr>
          <a:xfrm>
            <a:off x="838200" y="1913392"/>
            <a:ext cx="10515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sz="3700" b="1" dirty="0"/>
              <a:t>4. </a:t>
            </a:r>
            <a:r>
              <a:rPr lang="en-IE" sz="3700" b="1" dirty="0" err="1"/>
              <a:t>Technol</a:t>
            </a:r>
            <a:r>
              <a:rPr lang="cs-CZ" sz="3700" b="1" dirty="0" err="1"/>
              <a:t>ogie</a:t>
            </a:r>
            <a:r>
              <a:rPr lang="cs-CZ" sz="3700" b="1" dirty="0"/>
              <a:t> pro podporu </a:t>
            </a:r>
            <a:r>
              <a:rPr lang="en-IE" sz="3700" b="1" dirty="0" err="1"/>
              <a:t>kreativity</a:t>
            </a:r>
            <a:r>
              <a:rPr lang="en-IE" sz="3700" b="1" dirty="0"/>
              <a:t> a </a:t>
            </a:r>
            <a:r>
              <a:rPr lang="en-IE" sz="3700" b="1" dirty="0" err="1"/>
              <a:t>ot</a:t>
            </a:r>
            <a:r>
              <a:rPr lang="cs-CZ" sz="3700" b="1" dirty="0" err="1"/>
              <a:t>evře</a:t>
            </a:r>
            <a:r>
              <a:rPr lang="en-IE" sz="3700" b="1" dirty="0" err="1"/>
              <a:t>nosti</a:t>
            </a:r>
            <a:endParaRPr lang="sk-SK" sz="3700" dirty="0"/>
          </a:p>
        </p:txBody>
      </p:sp>
      <p:sp>
        <p:nvSpPr>
          <p:cNvPr id="9" name="TextovéPole 8">
            <a:extLst>
              <a:ext uri="{FF2B5EF4-FFF2-40B4-BE49-F238E27FC236}">
                <a16:creationId xmlns:a16="http://schemas.microsoft.com/office/drawing/2014/main" id="{5E7E8C93-7C79-4D6B-AABA-C266C57E9D64}"/>
              </a:ext>
            </a:extLst>
          </p:cNvPr>
          <p:cNvSpPr txBox="1"/>
          <p:nvPr/>
        </p:nvSpPr>
        <p:spPr>
          <a:xfrm>
            <a:off x="727969" y="2831054"/>
            <a:ext cx="8413811" cy="2308324"/>
          </a:xfrm>
          <a:prstGeom prst="rect">
            <a:avLst/>
          </a:prstGeom>
          <a:noFill/>
        </p:spPr>
        <p:txBody>
          <a:bodyPr wrap="square">
            <a:spAutoFit/>
          </a:bodyPr>
          <a:lstStyle/>
          <a:p>
            <a:r>
              <a:rPr lang="cs-CZ" b="1" dirty="0"/>
              <a:t>Dropbox</a:t>
            </a:r>
            <a:r>
              <a:rPr lang="cs-CZ" dirty="0"/>
              <a:t> </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a:t>Všichni členové mohou přidávat a upravovat soubory společně. </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a:t>Změny se synchronizují automaticky, takže každý má ve složce Dropbox nejnovější verzi. </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a:t>Pomocí komentářů můžete rychle shromažďovat zpětnou vazbu v každém souboru.</a:t>
            </a:r>
          </a:p>
        </p:txBody>
      </p:sp>
    </p:spTree>
    <p:extLst>
      <p:ext uri="{BB962C8B-B14F-4D97-AF65-F5344CB8AC3E}">
        <p14:creationId xmlns:p14="http://schemas.microsoft.com/office/powerpoint/2010/main" val="12879743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27</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8" name="Nadpis 1">
            <a:extLst>
              <a:ext uri="{FF2B5EF4-FFF2-40B4-BE49-F238E27FC236}">
                <a16:creationId xmlns:a16="http://schemas.microsoft.com/office/drawing/2014/main" id="{B5E96914-1C8E-4450-82C8-E6B343095D16}"/>
              </a:ext>
            </a:extLst>
          </p:cNvPr>
          <p:cNvSpPr txBox="1">
            <a:spLocks/>
          </p:cNvSpPr>
          <p:nvPr/>
        </p:nvSpPr>
        <p:spPr>
          <a:xfrm>
            <a:off x="838200" y="1913392"/>
            <a:ext cx="10515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sz="3700" b="1" dirty="0"/>
              <a:t>4. </a:t>
            </a:r>
            <a:r>
              <a:rPr lang="en-IE" sz="3700" b="1" dirty="0" err="1"/>
              <a:t>Technol</a:t>
            </a:r>
            <a:r>
              <a:rPr lang="cs-CZ" sz="3700" b="1" dirty="0" err="1"/>
              <a:t>ogie</a:t>
            </a:r>
            <a:r>
              <a:rPr lang="cs-CZ" sz="3700" b="1" dirty="0"/>
              <a:t> pro podporu </a:t>
            </a:r>
            <a:r>
              <a:rPr lang="en-IE" sz="3700" b="1" dirty="0" err="1"/>
              <a:t>kreativity</a:t>
            </a:r>
            <a:r>
              <a:rPr lang="en-IE" sz="3700" b="1" dirty="0"/>
              <a:t> a </a:t>
            </a:r>
            <a:r>
              <a:rPr lang="en-IE" sz="3700" b="1" dirty="0" err="1"/>
              <a:t>ot</a:t>
            </a:r>
            <a:r>
              <a:rPr lang="cs-CZ" sz="3700" b="1" dirty="0" err="1"/>
              <a:t>evře</a:t>
            </a:r>
            <a:r>
              <a:rPr lang="en-IE" sz="3700" b="1" dirty="0" err="1"/>
              <a:t>nosti</a:t>
            </a:r>
            <a:endParaRPr lang="sk-SK" sz="3700" dirty="0"/>
          </a:p>
        </p:txBody>
      </p:sp>
      <p:sp>
        <p:nvSpPr>
          <p:cNvPr id="9" name="TextovéPole 8">
            <a:extLst>
              <a:ext uri="{FF2B5EF4-FFF2-40B4-BE49-F238E27FC236}">
                <a16:creationId xmlns:a16="http://schemas.microsoft.com/office/drawing/2014/main" id="{8E0C8A31-13C8-4A97-B258-DD82113313CF}"/>
              </a:ext>
            </a:extLst>
          </p:cNvPr>
          <p:cNvSpPr txBox="1"/>
          <p:nvPr/>
        </p:nvSpPr>
        <p:spPr>
          <a:xfrm>
            <a:off x="621437" y="2692554"/>
            <a:ext cx="8520343" cy="2308324"/>
          </a:xfrm>
          <a:prstGeom prst="rect">
            <a:avLst/>
          </a:prstGeom>
          <a:noFill/>
        </p:spPr>
        <p:txBody>
          <a:bodyPr wrap="square">
            <a:spAutoFit/>
          </a:bodyPr>
          <a:lstStyle/>
          <a:p>
            <a:r>
              <a:rPr lang="cs-CZ" b="1" dirty="0"/>
              <a:t>Dokumenty Google </a:t>
            </a:r>
          </a:p>
          <a:p>
            <a:endParaRPr lang="cs-CZ" dirty="0"/>
          </a:p>
          <a:p>
            <a:pPr marL="285750" indent="-285750">
              <a:buFont typeface="Arial" panose="020B0604020202020204" pitchFamily="34" charset="0"/>
              <a:buChar char="•"/>
            </a:pPr>
            <a:r>
              <a:rPr lang="cs-CZ" dirty="0"/>
              <a:t>Někdy musíme pracovat na jednom dokumentu společně ve stejnou dobu. </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a:t>Tento nástroj umožňuje vytvářet online dokumenty, prezentace a tabulky, které můžeme společně upravovat v režimu živého vstupu. </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a:t>Obsah se automaticky uloží a uloží.</a:t>
            </a:r>
          </a:p>
        </p:txBody>
      </p:sp>
    </p:spTree>
    <p:extLst>
      <p:ext uri="{BB962C8B-B14F-4D97-AF65-F5344CB8AC3E}">
        <p14:creationId xmlns:p14="http://schemas.microsoft.com/office/powerpoint/2010/main" val="273138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28</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Nadpis 1">
            <a:extLst>
              <a:ext uri="{FF2B5EF4-FFF2-40B4-BE49-F238E27FC236}">
                <a16:creationId xmlns:a16="http://schemas.microsoft.com/office/drawing/2014/main" id="{B5E96914-1C8E-4450-82C8-E6B343095D16}"/>
              </a:ext>
            </a:extLst>
          </p:cNvPr>
          <p:cNvSpPr txBox="1">
            <a:spLocks/>
          </p:cNvSpPr>
          <p:nvPr/>
        </p:nvSpPr>
        <p:spPr>
          <a:xfrm>
            <a:off x="838200" y="1913392"/>
            <a:ext cx="10515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sz="3700" b="1" dirty="0"/>
              <a:t>4. </a:t>
            </a:r>
            <a:r>
              <a:rPr lang="en-IE" sz="3700" b="1" dirty="0" err="1"/>
              <a:t>Technol</a:t>
            </a:r>
            <a:r>
              <a:rPr lang="cs-CZ" sz="3700" b="1" dirty="0" err="1"/>
              <a:t>ogie</a:t>
            </a:r>
            <a:r>
              <a:rPr lang="cs-CZ" sz="3700" b="1" dirty="0"/>
              <a:t> pro podporu </a:t>
            </a:r>
            <a:r>
              <a:rPr lang="en-IE" sz="3700" b="1" dirty="0" err="1"/>
              <a:t>kreativity</a:t>
            </a:r>
            <a:r>
              <a:rPr lang="en-IE" sz="3700" b="1" dirty="0"/>
              <a:t> a </a:t>
            </a:r>
            <a:r>
              <a:rPr lang="en-IE" sz="3700" b="1" dirty="0" err="1"/>
              <a:t>ot</a:t>
            </a:r>
            <a:r>
              <a:rPr lang="cs-CZ" sz="3700" b="1" dirty="0" err="1"/>
              <a:t>evře</a:t>
            </a:r>
            <a:r>
              <a:rPr lang="en-IE" sz="3700" b="1" dirty="0" err="1"/>
              <a:t>nosti</a:t>
            </a:r>
            <a:endParaRPr lang="sk-SK" sz="3700" dirty="0"/>
          </a:p>
        </p:txBody>
      </p:sp>
      <p:sp>
        <p:nvSpPr>
          <p:cNvPr id="9" name="TextovéPole 8">
            <a:extLst>
              <a:ext uri="{FF2B5EF4-FFF2-40B4-BE49-F238E27FC236}">
                <a16:creationId xmlns:a16="http://schemas.microsoft.com/office/drawing/2014/main" id="{0C917E3D-7C3A-4E49-87B8-1A0D5B5582D8}"/>
              </a:ext>
            </a:extLst>
          </p:cNvPr>
          <p:cNvSpPr txBox="1"/>
          <p:nvPr/>
        </p:nvSpPr>
        <p:spPr>
          <a:xfrm>
            <a:off x="838200" y="3022640"/>
            <a:ext cx="6094520" cy="3693319"/>
          </a:xfrm>
          <a:prstGeom prst="rect">
            <a:avLst/>
          </a:prstGeom>
          <a:noFill/>
        </p:spPr>
        <p:txBody>
          <a:bodyPr wrap="square">
            <a:spAutoFit/>
          </a:bodyPr>
          <a:lstStyle/>
          <a:p>
            <a:r>
              <a:rPr lang="cs-CZ" b="1" dirty="0"/>
              <a:t>Přiblížení</a:t>
            </a:r>
            <a:r>
              <a:rPr lang="cs-CZ" dirty="0"/>
              <a:t> </a:t>
            </a:r>
          </a:p>
          <a:p>
            <a:endParaRPr lang="cs-CZ" dirty="0"/>
          </a:p>
          <a:p>
            <a:pPr marL="285750" indent="-285750">
              <a:buFont typeface="Arial" panose="020B0604020202020204" pitchFamily="34" charset="0"/>
              <a:buChar char="•"/>
            </a:pPr>
            <a:r>
              <a:rPr lang="cs-CZ" dirty="0"/>
              <a:t>Tento cloudový software pro spolupráci se široce používá v podnicích a ve veřejné správě. </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a:t>Platforma nabízí skupinové zprávy, videokonference a virtuální prostory pro setkání, které jsou vybaveny užitečným zázemím. </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a:t>Nabízí zvuk a video v rozlišení HD. </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a:t>Indikátor docházky vám pomůže sledovat individuální účast a uskutečňovat ankety.</a:t>
            </a:r>
          </a:p>
        </p:txBody>
      </p:sp>
    </p:spTree>
    <p:extLst>
      <p:ext uri="{BB962C8B-B14F-4D97-AF65-F5344CB8AC3E}">
        <p14:creationId xmlns:p14="http://schemas.microsoft.com/office/powerpoint/2010/main" val="5678832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29</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Nadpis 1">
            <a:extLst>
              <a:ext uri="{FF2B5EF4-FFF2-40B4-BE49-F238E27FC236}">
                <a16:creationId xmlns:a16="http://schemas.microsoft.com/office/drawing/2014/main" id="{B5E96914-1C8E-4450-82C8-E6B343095D16}"/>
              </a:ext>
            </a:extLst>
          </p:cNvPr>
          <p:cNvSpPr txBox="1">
            <a:spLocks/>
          </p:cNvSpPr>
          <p:nvPr/>
        </p:nvSpPr>
        <p:spPr>
          <a:xfrm>
            <a:off x="838200" y="1913392"/>
            <a:ext cx="10515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sz="3700" b="1" dirty="0"/>
              <a:t>4. </a:t>
            </a:r>
            <a:r>
              <a:rPr lang="en-IE" sz="3700" b="1" dirty="0" err="1"/>
              <a:t>Technol</a:t>
            </a:r>
            <a:r>
              <a:rPr lang="cs-CZ" sz="3700" b="1" dirty="0" err="1"/>
              <a:t>ogie</a:t>
            </a:r>
            <a:r>
              <a:rPr lang="cs-CZ" sz="3700" b="1" dirty="0"/>
              <a:t> pro podporu </a:t>
            </a:r>
            <a:r>
              <a:rPr lang="en-IE" sz="3700" b="1" dirty="0" err="1"/>
              <a:t>kreativity</a:t>
            </a:r>
            <a:r>
              <a:rPr lang="en-IE" sz="3700" b="1" dirty="0"/>
              <a:t> a </a:t>
            </a:r>
            <a:r>
              <a:rPr lang="en-IE" sz="3700" b="1" dirty="0" err="1"/>
              <a:t>ot</a:t>
            </a:r>
            <a:r>
              <a:rPr lang="cs-CZ" sz="3700" b="1" dirty="0" err="1"/>
              <a:t>evře</a:t>
            </a:r>
            <a:r>
              <a:rPr lang="en-IE" sz="3700" b="1" dirty="0" err="1"/>
              <a:t>nosti</a:t>
            </a:r>
            <a:endParaRPr lang="sk-SK" sz="3700" dirty="0"/>
          </a:p>
        </p:txBody>
      </p:sp>
      <p:sp>
        <p:nvSpPr>
          <p:cNvPr id="9" name="TextovéPole 8">
            <a:extLst>
              <a:ext uri="{FF2B5EF4-FFF2-40B4-BE49-F238E27FC236}">
                <a16:creationId xmlns:a16="http://schemas.microsoft.com/office/drawing/2014/main" id="{05F8D350-1C49-41D9-A67F-B91EA83D54D0}"/>
              </a:ext>
            </a:extLst>
          </p:cNvPr>
          <p:cNvSpPr txBox="1"/>
          <p:nvPr/>
        </p:nvSpPr>
        <p:spPr>
          <a:xfrm>
            <a:off x="838200" y="3123979"/>
            <a:ext cx="8190390" cy="2862322"/>
          </a:xfrm>
          <a:prstGeom prst="rect">
            <a:avLst/>
          </a:prstGeom>
          <a:noFill/>
        </p:spPr>
        <p:txBody>
          <a:bodyPr wrap="square">
            <a:spAutoFit/>
          </a:bodyPr>
          <a:lstStyle/>
          <a:p>
            <a:r>
              <a:rPr lang="cs-CZ" b="1" dirty="0"/>
              <a:t>Pracovní místo od společnosti Facebook </a:t>
            </a:r>
          </a:p>
          <a:p>
            <a:endParaRPr lang="cs-CZ" dirty="0"/>
          </a:p>
          <a:p>
            <a:pPr marL="285750" indent="-285750">
              <a:buFont typeface="Arial" panose="020B0604020202020204" pitchFamily="34" charset="0"/>
              <a:buChar char="•"/>
            </a:pPr>
            <a:r>
              <a:rPr lang="cs-CZ" dirty="0"/>
              <a:t>Zatímco Facebook je znám jako nástroj pro propagaci a marketing, </a:t>
            </a:r>
            <a:r>
              <a:rPr lang="cs-CZ" dirty="0" err="1"/>
              <a:t>Workplace</a:t>
            </a:r>
            <a:r>
              <a:rPr lang="cs-CZ" dirty="0"/>
              <a:t> od Facebooku vám umožňuje komunikovat se zaměstnanci v centralizovaném centru: </a:t>
            </a:r>
          </a:p>
          <a:p>
            <a:pPr marL="285750" indent="-285750">
              <a:buFont typeface="Arial" panose="020B0604020202020204" pitchFamily="34" charset="0"/>
              <a:buChar char="•"/>
            </a:pPr>
            <a:endParaRPr lang="cs-CZ" dirty="0"/>
          </a:p>
          <a:p>
            <a:pPr marL="742950" lvl="1" indent="-285750">
              <a:buFont typeface="Wingdings" panose="05000000000000000000" pitchFamily="2" charset="2"/>
              <a:buChar char="ü"/>
            </a:pPr>
            <a:r>
              <a:rPr lang="cs-CZ" dirty="0"/>
              <a:t>Okamžité zasílání zpráv umožňuje individuální nebo skupinové konverzace prostřednictvím textu, hlasu nebo videa. </a:t>
            </a:r>
          </a:p>
          <a:p>
            <a:pPr marL="742950" lvl="1" indent="-285750">
              <a:buFont typeface="Wingdings" panose="05000000000000000000" pitchFamily="2" charset="2"/>
              <a:buChar char="ü"/>
            </a:pPr>
            <a:r>
              <a:rPr lang="cs-CZ" dirty="0"/>
              <a:t>Můžete také </a:t>
            </a:r>
            <a:r>
              <a:rPr lang="cs-CZ" dirty="0" err="1"/>
              <a:t>streamovat</a:t>
            </a:r>
            <a:r>
              <a:rPr lang="cs-CZ" dirty="0"/>
              <a:t> video na oznámení nebo školení.</a:t>
            </a:r>
          </a:p>
          <a:p>
            <a:pPr marL="742950" lvl="1" indent="-285750">
              <a:buFont typeface="Wingdings" panose="05000000000000000000" pitchFamily="2" charset="2"/>
              <a:buChar char="ü"/>
            </a:pPr>
            <a:r>
              <a:rPr lang="cs-CZ" dirty="0"/>
              <a:t>Analýza zapojení v reálném čase poskytuje okamžitou zpětnou vazbu. </a:t>
            </a:r>
          </a:p>
          <a:p>
            <a:pPr marL="742950" lvl="1" indent="-285750">
              <a:buFont typeface="Wingdings" panose="05000000000000000000" pitchFamily="2" charset="2"/>
              <a:buChar char="ü"/>
            </a:pPr>
            <a:r>
              <a:rPr lang="cs-CZ" dirty="0"/>
              <a:t>Může být integrován s Office 365, Diskem Google a dalšími službami.</a:t>
            </a:r>
          </a:p>
        </p:txBody>
      </p:sp>
    </p:spTree>
    <p:extLst>
      <p:ext uri="{BB962C8B-B14F-4D97-AF65-F5344CB8AC3E}">
        <p14:creationId xmlns:p14="http://schemas.microsoft.com/office/powerpoint/2010/main" val="505661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3</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3" name="Zástupný obsah 12">
            <a:extLst>
              <a:ext uri="{FF2B5EF4-FFF2-40B4-BE49-F238E27FC236}">
                <a16:creationId xmlns:a16="http://schemas.microsoft.com/office/drawing/2014/main" id="{6DF46ED3-AF9C-4786-95E4-BABF49F92227}"/>
              </a:ext>
            </a:extLst>
          </p:cNvPr>
          <p:cNvSpPr>
            <a:spLocks noGrp="1"/>
          </p:cNvSpPr>
          <p:nvPr>
            <p:ph idx="1"/>
          </p:nvPr>
        </p:nvSpPr>
        <p:spPr>
          <a:xfrm>
            <a:off x="1165371" y="2650920"/>
            <a:ext cx="5478710" cy="3198871"/>
          </a:xfrm>
        </p:spPr>
        <p:txBody>
          <a:bodyPr/>
          <a:lstStyle/>
          <a:p>
            <a:pPr marL="0" indent="0" fontAlgn="base">
              <a:lnSpc>
                <a:spcPct val="100000"/>
              </a:lnSpc>
              <a:spcBef>
                <a:spcPts val="0"/>
              </a:spcBef>
              <a:spcAft>
                <a:spcPct val="0"/>
              </a:spcAft>
              <a:buNone/>
              <a:defRPr/>
            </a:pPr>
            <a:r>
              <a:rPr lang="cs-CZ" sz="1800" b="1" dirty="0"/>
              <a:t>Tento modul má dvě klíčové časti:</a:t>
            </a:r>
          </a:p>
          <a:p>
            <a:pPr marL="0" indent="0" fontAlgn="base">
              <a:lnSpc>
                <a:spcPct val="100000"/>
              </a:lnSpc>
              <a:spcBef>
                <a:spcPts val="0"/>
              </a:spcBef>
              <a:spcAft>
                <a:spcPct val="0"/>
              </a:spcAft>
              <a:buNone/>
              <a:defRPr/>
            </a:pPr>
            <a:endParaRPr lang="cs-CZ" sz="1800" dirty="0"/>
          </a:p>
          <a:p>
            <a:pPr marL="0" indent="0" fontAlgn="base">
              <a:lnSpc>
                <a:spcPct val="100000"/>
              </a:lnSpc>
              <a:spcBef>
                <a:spcPts val="0"/>
              </a:spcBef>
              <a:spcAft>
                <a:spcPct val="0"/>
              </a:spcAft>
              <a:buNone/>
              <a:defRPr/>
            </a:pPr>
            <a:r>
              <a:rPr lang="cs-CZ" sz="1800" dirty="0"/>
              <a:t>Spolupráce s ostatními - klíč k vybudování udržitelného Centra chuti Podpora kultury spolupráce ve vašem Centru chuti</a:t>
            </a:r>
          </a:p>
          <a:p>
            <a:endParaRPr lang="cs-CZ" dirty="0"/>
          </a:p>
        </p:txBody>
      </p:sp>
      <p:sp>
        <p:nvSpPr>
          <p:cNvPr id="9" name="Zástupný text 1">
            <a:extLst>
              <a:ext uri="{FF2B5EF4-FFF2-40B4-BE49-F238E27FC236}">
                <a16:creationId xmlns:a16="http://schemas.microsoft.com/office/drawing/2014/main" id="{404EC5AF-CA97-4F99-B23B-02C1E039663A}"/>
              </a:ext>
            </a:extLst>
          </p:cNvPr>
          <p:cNvSpPr txBox="1">
            <a:spLocks/>
          </p:cNvSpPr>
          <p:nvPr/>
        </p:nvSpPr>
        <p:spPr>
          <a:xfrm>
            <a:off x="1049026" y="1913392"/>
            <a:ext cx="8820000" cy="360000"/>
          </a:xfrm>
          <a:prstGeom prst="rect">
            <a:avLst/>
          </a:prstGeom>
        </p:spPr>
        <p:txBody>
          <a:bodyPr/>
          <a:lstStyle>
            <a:lvl1pPr marL="0" indent="0" algn="l" rtl="0" eaLnBrk="1" fontAlgn="base" hangingPunct="1">
              <a:spcBef>
                <a:spcPts val="0"/>
              </a:spcBef>
              <a:spcAft>
                <a:spcPct val="0"/>
              </a:spcAft>
              <a:buFont typeface="Arial" charset="0"/>
              <a:buNone/>
              <a:defRPr sz="1800" b="1" kern="1200" baseline="0">
                <a:solidFill>
                  <a:srgbClr val="008000"/>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ts val="0"/>
              </a:spcBef>
              <a:spcAft>
                <a:spcPct val="0"/>
              </a:spcAft>
              <a:buClrTx/>
              <a:buSzTx/>
              <a:buFont typeface="Arial" charset="0"/>
              <a:buNone/>
              <a:tabLst/>
              <a:defRPr/>
            </a:pPr>
            <a:r>
              <a:rPr kumimoji="0" lang="cs-CZ" sz="1800" b="1" i="0" u="none" strike="noStrike" kern="1200" cap="none" spc="0" normalizeH="0" baseline="0" noProof="0" dirty="0">
                <a:ln>
                  <a:noFill/>
                </a:ln>
                <a:solidFill>
                  <a:srgbClr val="008000"/>
                </a:solidFill>
                <a:effectLst/>
                <a:uLnTx/>
                <a:uFillTx/>
                <a:latin typeface="Calibri" panose="020F0502020204030204" pitchFamily="34" charset="0"/>
                <a:ea typeface="Calibri" panose="020F0502020204030204" pitchFamily="34" charset="0"/>
                <a:cs typeface="Times New Roman" panose="02020603050405020304" pitchFamily="18" charset="0"/>
              </a:rPr>
              <a:t>Cíle vzdělávání v modulu 5</a:t>
            </a:r>
            <a:endParaRPr kumimoji="0" lang="cs-CZ" sz="1800" b="1" i="0" u="none" strike="noStrike" kern="1200" cap="none" spc="0" normalizeH="0" baseline="0" noProof="0" dirty="0">
              <a:ln>
                <a:noFill/>
              </a:ln>
              <a:solidFill>
                <a:srgbClr val="008000"/>
              </a:solidFill>
              <a:effectLst/>
              <a:uLnTx/>
              <a:uFillTx/>
              <a:latin typeface="Trebuchet MS"/>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charset="0"/>
              <a:buNone/>
              <a:tabLst/>
              <a:defRPr/>
            </a:pPr>
            <a:endParaRPr kumimoji="0" lang="cs-CZ" sz="1800" b="1" i="0" u="none" strike="noStrike" kern="1200" cap="none" spc="0" normalizeH="0" baseline="0" noProof="0" dirty="0">
              <a:ln>
                <a:noFill/>
              </a:ln>
              <a:solidFill>
                <a:srgbClr val="008000"/>
              </a:solidFill>
              <a:effectLst/>
              <a:uLnTx/>
              <a:uFillTx/>
              <a:latin typeface="Trebuchet MS"/>
              <a:ea typeface="+mn-ea"/>
              <a:cs typeface="+mn-cs"/>
            </a:endParaRPr>
          </a:p>
        </p:txBody>
      </p:sp>
    </p:spTree>
    <p:extLst>
      <p:ext uri="{BB962C8B-B14F-4D97-AF65-F5344CB8AC3E}">
        <p14:creationId xmlns:p14="http://schemas.microsoft.com/office/powerpoint/2010/main" val="40284560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30</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Nadpis 1">
            <a:extLst>
              <a:ext uri="{FF2B5EF4-FFF2-40B4-BE49-F238E27FC236}">
                <a16:creationId xmlns:a16="http://schemas.microsoft.com/office/drawing/2014/main" id="{B5E96914-1C8E-4450-82C8-E6B343095D16}"/>
              </a:ext>
            </a:extLst>
          </p:cNvPr>
          <p:cNvSpPr txBox="1">
            <a:spLocks/>
          </p:cNvSpPr>
          <p:nvPr/>
        </p:nvSpPr>
        <p:spPr>
          <a:xfrm>
            <a:off x="838200" y="1913392"/>
            <a:ext cx="10515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sz="3700" b="1" dirty="0"/>
              <a:t>4. </a:t>
            </a:r>
            <a:r>
              <a:rPr lang="en-IE" sz="3700" b="1" dirty="0" err="1"/>
              <a:t>Technol</a:t>
            </a:r>
            <a:r>
              <a:rPr lang="cs-CZ" sz="3700" b="1" dirty="0" err="1"/>
              <a:t>ogie</a:t>
            </a:r>
            <a:r>
              <a:rPr lang="cs-CZ" sz="3700" b="1" dirty="0"/>
              <a:t> pro podporu </a:t>
            </a:r>
            <a:r>
              <a:rPr lang="en-IE" sz="3700" b="1" dirty="0" err="1"/>
              <a:t>kreativity</a:t>
            </a:r>
            <a:r>
              <a:rPr lang="en-IE" sz="3700" b="1" dirty="0"/>
              <a:t> a </a:t>
            </a:r>
            <a:r>
              <a:rPr lang="en-IE" sz="3700" b="1" dirty="0" err="1"/>
              <a:t>ot</a:t>
            </a:r>
            <a:r>
              <a:rPr lang="cs-CZ" sz="3700" b="1" dirty="0" err="1"/>
              <a:t>evře</a:t>
            </a:r>
            <a:r>
              <a:rPr lang="en-IE" sz="3700" b="1" dirty="0" err="1"/>
              <a:t>nosti</a:t>
            </a:r>
            <a:endParaRPr lang="sk-SK" sz="3700" dirty="0"/>
          </a:p>
        </p:txBody>
      </p:sp>
      <p:sp>
        <p:nvSpPr>
          <p:cNvPr id="9" name="TextovéPole 8">
            <a:extLst>
              <a:ext uri="{FF2B5EF4-FFF2-40B4-BE49-F238E27FC236}">
                <a16:creationId xmlns:a16="http://schemas.microsoft.com/office/drawing/2014/main" id="{5C0A1A0A-6894-49C2-90CE-E2949B6A1DCE}"/>
              </a:ext>
            </a:extLst>
          </p:cNvPr>
          <p:cNvSpPr txBox="1"/>
          <p:nvPr/>
        </p:nvSpPr>
        <p:spPr>
          <a:xfrm>
            <a:off x="916620" y="3056393"/>
            <a:ext cx="8262892" cy="1754326"/>
          </a:xfrm>
          <a:prstGeom prst="rect">
            <a:avLst/>
          </a:prstGeom>
          <a:noFill/>
        </p:spPr>
        <p:txBody>
          <a:bodyPr wrap="square">
            <a:spAutoFit/>
          </a:bodyPr>
          <a:lstStyle/>
          <a:p>
            <a:r>
              <a:rPr lang="cs-CZ" b="1" dirty="0"/>
              <a:t>Microsoft </a:t>
            </a:r>
            <a:r>
              <a:rPr lang="cs-CZ" b="1" dirty="0" err="1"/>
              <a:t>Teams</a:t>
            </a:r>
            <a:r>
              <a:rPr lang="cs-CZ" b="1" dirty="0"/>
              <a:t> </a:t>
            </a:r>
          </a:p>
          <a:p>
            <a:endParaRPr lang="cs-CZ" dirty="0"/>
          </a:p>
          <a:p>
            <a:pPr marL="285750" indent="-285750">
              <a:buFont typeface="Arial" panose="020B0604020202020204" pitchFamily="34" charset="0"/>
              <a:buChar char="•"/>
            </a:pPr>
            <a:r>
              <a:rPr lang="cs-CZ" dirty="0"/>
              <a:t>Navzdory silné konkurenci je společnost Microsoft stále velkým hráčem v oblasti spolupráce na pracovišti. Tento cenově výhodný software zvyšuje produktivitu a zvyšuje angažovanost. </a:t>
            </a:r>
            <a:r>
              <a:rPr lang="cs-CZ" dirty="0" err="1"/>
              <a:t>Teams</a:t>
            </a:r>
            <a:r>
              <a:rPr lang="cs-CZ" dirty="0"/>
              <a:t> umožňuje zaměstnancům sdílet soubory, společně pracovat na dokumentu a synchronizovat se s ostatními aplikacemi sady Office.</a:t>
            </a:r>
          </a:p>
        </p:txBody>
      </p:sp>
    </p:spTree>
    <p:extLst>
      <p:ext uri="{BB962C8B-B14F-4D97-AF65-F5344CB8AC3E}">
        <p14:creationId xmlns:p14="http://schemas.microsoft.com/office/powerpoint/2010/main" val="40781393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31</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4">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Nadpis 1">
            <a:extLst>
              <a:ext uri="{FF2B5EF4-FFF2-40B4-BE49-F238E27FC236}">
                <a16:creationId xmlns:a16="http://schemas.microsoft.com/office/drawing/2014/main" id="{B5E96914-1C8E-4450-82C8-E6B343095D16}"/>
              </a:ext>
            </a:extLst>
          </p:cNvPr>
          <p:cNvSpPr txBox="1">
            <a:spLocks/>
          </p:cNvSpPr>
          <p:nvPr/>
        </p:nvSpPr>
        <p:spPr>
          <a:xfrm>
            <a:off x="838200" y="1913392"/>
            <a:ext cx="10515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sz="3700" b="1" dirty="0"/>
              <a:t>4. </a:t>
            </a:r>
            <a:r>
              <a:rPr lang="en-IE" sz="3700" b="1" dirty="0" err="1"/>
              <a:t>Technol</a:t>
            </a:r>
            <a:r>
              <a:rPr lang="cs-CZ" sz="3700" b="1" dirty="0" err="1"/>
              <a:t>ogie</a:t>
            </a:r>
            <a:r>
              <a:rPr lang="cs-CZ" sz="3700" b="1" dirty="0"/>
              <a:t> pro podporu </a:t>
            </a:r>
            <a:r>
              <a:rPr lang="en-IE" sz="3700" b="1" dirty="0" err="1"/>
              <a:t>kreativity</a:t>
            </a:r>
            <a:r>
              <a:rPr lang="en-IE" sz="3700" b="1" dirty="0"/>
              <a:t> a </a:t>
            </a:r>
            <a:r>
              <a:rPr lang="en-IE" sz="3700" b="1" dirty="0" err="1"/>
              <a:t>ot</a:t>
            </a:r>
            <a:r>
              <a:rPr lang="cs-CZ" sz="3700" b="1" dirty="0" err="1"/>
              <a:t>evře</a:t>
            </a:r>
            <a:r>
              <a:rPr lang="en-IE" sz="3700" b="1" dirty="0" err="1"/>
              <a:t>nosti</a:t>
            </a:r>
            <a:endParaRPr lang="sk-SK" sz="3700" dirty="0"/>
          </a:p>
        </p:txBody>
      </p:sp>
      <p:pic>
        <p:nvPicPr>
          <p:cNvPr id="10" name="Online médium 3" title="Tools for Online Collaboration With Teams &amp; Clients When Working Remotely | ResellerClub">
            <a:hlinkClick r:id="" action="ppaction://media"/>
            <a:extLst>
              <a:ext uri="{FF2B5EF4-FFF2-40B4-BE49-F238E27FC236}">
                <a16:creationId xmlns:a16="http://schemas.microsoft.com/office/drawing/2014/main" id="{FD82FC1E-19AA-45BE-86A5-2C50662DAE04}"/>
              </a:ext>
            </a:extLst>
          </p:cNvPr>
          <p:cNvPicPr>
            <a:picLocks noRot="1" noChangeAspect="1"/>
          </p:cNvPicPr>
          <p:nvPr>
            <a:videoFile r:link="rId1"/>
          </p:nvPr>
        </p:nvPicPr>
        <p:blipFill>
          <a:blip r:embed="rId5"/>
          <a:stretch>
            <a:fillRect/>
          </a:stretch>
        </p:blipFill>
        <p:spPr>
          <a:xfrm>
            <a:off x="6212185" y="3231472"/>
            <a:ext cx="5220881" cy="2949798"/>
          </a:xfrm>
          <a:prstGeom prst="rect">
            <a:avLst/>
          </a:prstGeom>
        </p:spPr>
      </p:pic>
      <p:sp>
        <p:nvSpPr>
          <p:cNvPr id="12" name="TextovéPole 11">
            <a:extLst>
              <a:ext uri="{FF2B5EF4-FFF2-40B4-BE49-F238E27FC236}">
                <a16:creationId xmlns:a16="http://schemas.microsoft.com/office/drawing/2014/main" id="{C79B05F5-5E2A-406F-8903-FFA5E8BB6E85}"/>
              </a:ext>
            </a:extLst>
          </p:cNvPr>
          <p:cNvSpPr txBox="1"/>
          <p:nvPr/>
        </p:nvSpPr>
        <p:spPr>
          <a:xfrm>
            <a:off x="758934" y="2908306"/>
            <a:ext cx="6094520" cy="646331"/>
          </a:xfrm>
          <a:prstGeom prst="rect">
            <a:avLst/>
          </a:prstGeom>
          <a:noFill/>
        </p:spPr>
        <p:txBody>
          <a:bodyPr wrap="square">
            <a:spAutoFit/>
          </a:bodyPr>
          <a:lstStyle/>
          <a:p>
            <a:r>
              <a:rPr lang="cs-CZ" dirty="0"/>
              <a:t>Shlédněte video "Nástroje pro online spolupráci s týmy </a:t>
            </a:r>
            <a:br>
              <a:rPr lang="cs-CZ" dirty="0"/>
            </a:br>
            <a:r>
              <a:rPr lang="cs-CZ" dirty="0"/>
              <a:t>a klienty při práci na dálku„.</a:t>
            </a:r>
          </a:p>
        </p:txBody>
      </p:sp>
    </p:spTree>
    <p:extLst>
      <p:ext uri="{BB962C8B-B14F-4D97-AF65-F5344CB8AC3E}">
        <p14:creationId xmlns:p14="http://schemas.microsoft.com/office/powerpoint/2010/main" val="230263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0"/>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10"/>
                                        </p:tgtEl>
                                      </p:cBhvr>
                                    </p:cmd>
                                  </p:childTnLst>
                                </p:cTn>
                              </p:par>
                            </p:childTnLst>
                          </p:cTn>
                        </p:par>
                      </p:childTnLst>
                    </p:cTn>
                  </p:par>
                </p:childTnLst>
              </p:cTn>
              <p:nextCondLst>
                <p:cond evt="onClick" delay="0">
                  <p:tgtEl>
                    <p:spTgt spid="10"/>
                  </p:tgtEl>
                </p:cond>
              </p:nextCondLst>
            </p:seq>
            <p:video>
              <p:cMediaNode vol="80000">
                <p:cTn id="12" fill="hold" display="0">
                  <p:stCondLst>
                    <p:cond delay="indefinite"/>
                  </p:stCondLst>
                </p:cTn>
                <p:tgtEl>
                  <p:spTgt spid="10"/>
                </p:tgtEl>
              </p:cMediaNode>
            </p:video>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32</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Nadpis 1">
            <a:extLst>
              <a:ext uri="{FF2B5EF4-FFF2-40B4-BE49-F238E27FC236}">
                <a16:creationId xmlns:a16="http://schemas.microsoft.com/office/drawing/2014/main" id="{B5E96914-1C8E-4450-82C8-E6B343095D16}"/>
              </a:ext>
            </a:extLst>
          </p:cNvPr>
          <p:cNvSpPr txBox="1">
            <a:spLocks/>
          </p:cNvSpPr>
          <p:nvPr/>
        </p:nvSpPr>
        <p:spPr>
          <a:xfrm>
            <a:off x="838200" y="1913392"/>
            <a:ext cx="10515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sz="3700" b="1" dirty="0"/>
              <a:t>4. </a:t>
            </a:r>
            <a:r>
              <a:rPr lang="en-IE" sz="3700" b="1" dirty="0" err="1"/>
              <a:t>Technol</a:t>
            </a:r>
            <a:r>
              <a:rPr lang="cs-CZ" sz="3700" b="1" dirty="0" err="1"/>
              <a:t>ogie</a:t>
            </a:r>
            <a:r>
              <a:rPr lang="cs-CZ" sz="3700" b="1" dirty="0"/>
              <a:t> pro podporu </a:t>
            </a:r>
            <a:r>
              <a:rPr lang="en-IE" sz="3700" b="1" dirty="0" err="1"/>
              <a:t>kreativity</a:t>
            </a:r>
            <a:r>
              <a:rPr lang="en-IE" sz="3700" b="1" dirty="0"/>
              <a:t> a </a:t>
            </a:r>
            <a:r>
              <a:rPr lang="en-IE" sz="3700" b="1" dirty="0" err="1"/>
              <a:t>ot</a:t>
            </a:r>
            <a:r>
              <a:rPr lang="cs-CZ" sz="3700" b="1" dirty="0" err="1"/>
              <a:t>evře</a:t>
            </a:r>
            <a:r>
              <a:rPr lang="en-IE" sz="3700" b="1" dirty="0" err="1"/>
              <a:t>nosti</a:t>
            </a:r>
            <a:endParaRPr lang="sk-SK" sz="3700" dirty="0"/>
          </a:p>
        </p:txBody>
      </p:sp>
      <p:sp>
        <p:nvSpPr>
          <p:cNvPr id="9" name="TextovéPole 8">
            <a:extLst>
              <a:ext uri="{FF2B5EF4-FFF2-40B4-BE49-F238E27FC236}">
                <a16:creationId xmlns:a16="http://schemas.microsoft.com/office/drawing/2014/main" id="{14A0336E-1142-4E4C-AD5E-65A93A45E753}"/>
              </a:ext>
            </a:extLst>
          </p:cNvPr>
          <p:cNvSpPr txBox="1"/>
          <p:nvPr/>
        </p:nvSpPr>
        <p:spPr>
          <a:xfrm>
            <a:off x="838199" y="2967334"/>
            <a:ext cx="5944341" cy="923330"/>
          </a:xfrm>
          <a:prstGeom prst="rect">
            <a:avLst/>
          </a:prstGeom>
          <a:noFill/>
        </p:spPr>
        <p:txBody>
          <a:bodyPr wrap="square">
            <a:spAutoFit/>
          </a:bodyPr>
          <a:lstStyle/>
          <a:p>
            <a:pPr marL="285750" indent="-285750">
              <a:buFont typeface="Arial" panose="020B0604020202020204" pitchFamily="34" charset="0"/>
              <a:buChar char="•"/>
            </a:pPr>
            <a:r>
              <a:rPr lang="cs-CZ" dirty="0"/>
              <a:t>Bez ohledu na to, jakou platformu si vyberete, vaším cílem je spojit zúčastněné strany. Nejenže zvyšuje produktivitu, ale umožňuje všem sdílet nápady a spolupracovat.</a:t>
            </a:r>
          </a:p>
        </p:txBody>
      </p:sp>
    </p:spTree>
    <p:extLst>
      <p:ext uri="{BB962C8B-B14F-4D97-AF65-F5344CB8AC3E}">
        <p14:creationId xmlns:p14="http://schemas.microsoft.com/office/powerpoint/2010/main" val="40042156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33</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Nadpis 1">
            <a:extLst>
              <a:ext uri="{FF2B5EF4-FFF2-40B4-BE49-F238E27FC236}">
                <a16:creationId xmlns:a16="http://schemas.microsoft.com/office/drawing/2014/main" id="{B5E96914-1C8E-4450-82C8-E6B343095D16}"/>
              </a:ext>
            </a:extLst>
          </p:cNvPr>
          <p:cNvSpPr txBox="1">
            <a:spLocks/>
          </p:cNvSpPr>
          <p:nvPr/>
        </p:nvSpPr>
        <p:spPr>
          <a:xfrm>
            <a:off x="838200" y="1913392"/>
            <a:ext cx="10515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sz="3700" b="1" dirty="0"/>
              <a:t>5. Podporovat spolupráci</a:t>
            </a:r>
            <a:endParaRPr lang="sk-SK" sz="3700" dirty="0"/>
          </a:p>
        </p:txBody>
      </p:sp>
      <p:sp>
        <p:nvSpPr>
          <p:cNvPr id="9" name="TextovéPole 8">
            <a:extLst>
              <a:ext uri="{FF2B5EF4-FFF2-40B4-BE49-F238E27FC236}">
                <a16:creationId xmlns:a16="http://schemas.microsoft.com/office/drawing/2014/main" id="{162AFE4C-A3D2-4A92-9FC6-C11924843692}"/>
              </a:ext>
            </a:extLst>
          </p:cNvPr>
          <p:cNvSpPr txBox="1"/>
          <p:nvPr/>
        </p:nvSpPr>
        <p:spPr>
          <a:xfrm>
            <a:off x="794809" y="3279096"/>
            <a:ext cx="6387226" cy="1200329"/>
          </a:xfrm>
          <a:prstGeom prst="rect">
            <a:avLst/>
          </a:prstGeom>
          <a:noFill/>
        </p:spPr>
        <p:txBody>
          <a:bodyPr wrap="square">
            <a:spAutoFit/>
          </a:bodyPr>
          <a:lstStyle/>
          <a:p>
            <a:pPr marL="285750" indent="-285750">
              <a:buFont typeface="Arial" panose="020B0604020202020204" pitchFamily="34" charset="0"/>
              <a:buChar char="•"/>
            </a:pPr>
            <a:r>
              <a:rPr lang="cs-CZ" dirty="0"/>
              <a:t>Spolupráce mezi podniky může zvýšit šanci na růst v rámci každého podniku. I když si někdy podniky navzájem konkurují, pokud spolupracují, dosáhnou cíle s vyšší hodnotou, než by mohly dosáhnout bez vzájemné interakce.</a:t>
            </a:r>
          </a:p>
        </p:txBody>
      </p:sp>
    </p:spTree>
    <p:extLst>
      <p:ext uri="{BB962C8B-B14F-4D97-AF65-F5344CB8AC3E}">
        <p14:creationId xmlns:p14="http://schemas.microsoft.com/office/powerpoint/2010/main" val="4136976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34</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Nadpis 1">
            <a:extLst>
              <a:ext uri="{FF2B5EF4-FFF2-40B4-BE49-F238E27FC236}">
                <a16:creationId xmlns:a16="http://schemas.microsoft.com/office/drawing/2014/main" id="{B5E96914-1C8E-4450-82C8-E6B343095D16}"/>
              </a:ext>
            </a:extLst>
          </p:cNvPr>
          <p:cNvSpPr txBox="1">
            <a:spLocks/>
          </p:cNvSpPr>
          <p:nvPr/>
        </p:nvSpPr>
        <p:spPr>
          <a:xfrm>
            <a:off x="838200" y="1913392"/>
            <a:ext cx="10515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sz="3700" b="1" dirty="0"/>
              <a:t>5. Podporovat spolupráci</a:t>
            </a:r>
            <a:endParaRPr lang="sk-SK" sz="3700" dirty="0"/>
          </a:p>
        </p:txBody>
      </p:sp>
      <p:sp>
        <p:nvSpPr>
          <p:cNvPr id="9" name="TextovéPole 8">
            <a:extLst>
              <a:ext uri="{FF2B5EF4-FFF2-40B4-BE49-F238E27FC236}">
                <a16:creationId xmlns:a16="http://schemas.microsoft.com/office/drawing/2014/main" id="{E51E45DF-B62B-4559-A38B-0D1209C50001}"/>
              </a:ext>
            </a:extLst>
          </p:cNvPr>
          <p:cNvSpPr txBox="1"/>
          <p:nvPr/>
        </p:nvSpPr>
        <p:spPr>
          <a:xfrm>
            <a:off x="838199" y="2932252"/>
            <a:ext cx="6192915" cy="1200329"/>
          </a:xfrm>
          <a:prstGeom prst="rect">
            <a:avLst/>
          </a:prstGeom>
          <a:noFill/>
        </p:spPr>
        <p:txBody>
          <a:bodyPr wrap="square">
            <a:spAutoFit/>
          </a:bodyPr>
          <a:lstStyle/>
          <a:p>
            <a:pPr marL="285750" indent="-285750" rtl="0" eaLnBrk="0" fontAlgn="base" hangingPunct="0">
              <a:buFont typeface="Arial" panose="020B0604020202020204" pitchFamily="34" charset="0"/>
              <a:buChar char="•"/>
            </a:pPr>
            <a:r>
              <a:rPr lang="cs-CZ" b="1" dirty="0"/>
              <a:t>Příklad</a:t>
            </a:r>
            <a:r>
              <a:rPr lang="cs-CZ" dirty="0"/>
              <a:t> - sdílení distribučního systému s cílem rozšířit dopad na trh na národní nebo mezinárodní úrovni. V tomto případě společnosti ušetří peníze na společných nákladech a zároveň zůstanou tvrdě konkurenceschopné v jiných oblastech.</a:t>
            </a:r>
            <a:endParaRPr lang="sk-SK" dirty="0">
              <a:effectLst/>
            </a:endParaRPr>
          </a:p>
        </p:txBody>
      </p:sp>
    </p:spTree>
    <p:extLst>
      <p:ext uri="{BB962C8B-B14F-4D97-AF65-F5344CB8AC3E}">
        <p14:creationId xmlns:p14="http://schemas.microsoft.com/office/powerpoint/2010/main" val="36427366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35</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TextovéPole 7">
            <a:extLst>
              <a:ext uri="{FF2B5EF4-FFF2-40B4-BE49-F238E27FC236}">
                <a16:creationId xmlns:a16="http://schemas.microsoft.com/office/drawing/2014/main" id="{9147913A-3244-4F40-8775-5DB69E23BCE2}"/>
              </a:ext>
            </a:extLst>
          </p:cNvPr>
          <p:cNvSpPr txBox="1"/>
          <p:nvPr/>
        </p:nvSpPr>
        <p:spPr>
          <a:xfrm>
            <a:off x="838199" y="2006600"/>
            <a:ext cx="10294399" cy="707886"/>
          </a:xfrm>
          <a:prstGeom prst="rect">
            <a:avLst/>
          </a:prstGeom>
          <a:noFill/>
        </p:spPr>
        <p:txBody>
          <a:bodyPr wrap="square">
            <a:spAutoFit/>
          </a:bodyPr>
          <a:lstStyle/>
          <a:p>
            <a:r>
              <a:rPr lang="en-IE" sz="4000" b="1" kern="1200" dirty="0">
                <a:solidFill>
                  <a:schemeClr val="tx1"/>
                </a:solidFill>
                <a:effectLst/>
                <a:latin typeface="Trebuchet MS" panose="020B0603020202020204" pitchFamily="34" charset="0"/>
                <a:ea typeface="+mj-ea"/>
                <a:cs typeface="+mj-cs"/>
              </a:rPr>
              <a:t>5. </a:t>
            </a:r>
            <a:r>
              <a:rPr lang="en-IE" sz="4000" b="1" kern="1200" dirty="0" err="1">
                <a:solidFill>
                  <a:schemeClr val="tx1"/>
                </a:solidFill>
                <a:effectLst/>
                <a:latin typeface="Trebuchet MS" panose="020B0603020202020204" pitchFamily="34" charset="0"/>
                <a:ea typeface="+mj-ea"/>
                <a:cs typeface="+mj-cs"/>
              </a:rPr>
              <a:t>Podporujte</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spol</a:t>
            </a:r>
            <a:r>
              <a:rPr lang="cs-CZ" sz="4000" b="1" kern="1200" dirty="0">
                <a:solidFill>
                  <a:schemeClr val="tx1"/>
                </a:solidFill>
                <a:effectLst/>
                <a:latin typeface="Trebuchet MS" panose="020B0603020202020204" pitchFamily="34" charset="0"/>
                <a:ea typeface="+mj-ea"/>
                <a:cs typeface="+mj-cs"/>
              </a:rPr>
              <a:t>e</a:t>
            </a:r>
            <a:r>
              <a:rPr lang="en-IE" sz="4000" b="1" kern="1200" dirty="0" err="1">
                <a:solidFill>
                  <a:schemeClr val="tx1"/>
                </a:solidFill>
                <a:effectLst/>
                <a:latin typeface="Trebuchet MS" panose="020B0603020202020204" pitchFamily="34" charset="0"/>
                <a:ea typeface="+mj-ea"/>
                <a:cs typeface="+mj-cs"/>
              </a:rPr>
              <a:t>čný</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spol</a:t>
            </a:r>
            <a:r>
              <a:rPr lang="cs-CZ" sz="4000" b="1" kern="1200" dirty="0">
                <a:solidFill>
                  <a:schemeClr val="tx1"/>
                </a:solidFill>
                <a:effectLst/>
                <a:latin typeface="Trebuchet MS" panose="020B0603020202020204" pitchFamily="34" charset="0"/>
                <a:ea typeface="+mj-ea"/>
                <a:cs typeface="+mj-cs"/>
              </a:rPr>
              <a:t>e</a:t>
            </a:r>
            <a:r>
              <a:rPr lang="en-IE" sz="4000" b="1" kern="1200" dirty="0" err="1">
                <a:solidFill>
                  <a:schemeClr val="tx1"/>
                </a:solidFill>
                <a:effectLst/>
                <a:latin typeface="Trebuchet MS" panose="020B0603020202020204" pitchFamily="34" charset="0"/>
                <a:ea typeface="+mj-ea"/>
                <a:cs typeface="+mj-cs"/>
              </a:rPr>
              <a:t>čenský</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čas</a:t>
            </a:r>
            <a:endParaRPr lang="cs-CZ" sz="4000" dirty="0"/>
          </a:p>
        </p:txBody>
      </p:sp>
      <p:sp>
        <p:nvSpPr>
          <p:cNvPr id="10" name="TextovéPole 9">
            <a:extLst>
              <a:ext uri="{FF2B5EF4-FFF2-40B4-BE49-F238E27FC236}">
                <a16:creationId xmlns:a16="http://schemas.microsoft.com/office/drawing/2014/main" id="{4060AD69-4EF1-48DD-8E3B-D1DDF155F5ED}"/>
              </a:ext>
            </a:extLst>
          </p:cNvPr>
          <p:cNvSpPr txBox="1"/>
          <p:nvPr/>
        </p:nvSpPr>
        <p:spPr>
          <a:xfrm>
            <a:off x="907741" y="2807694"/>
            <a:ext cx="9452500" cy="1200329"/>
          </a:xfrm>
          <a:prstGeom prst="rect">
            <a:avLst/>
          </a:prstGeom>
          <a:noFill/>
        </p:spPr>
        <p:txBody>
          <a:bodyPr wrap="square">
            <a:spAutoFit/>
          </a:bodyPr>
          <a:lstStyle/>
          <a:p>
            <a:pPr marL="285750" indent="-285750">
              <a:buFont typeface="Arial" panose="020B0604020202020204" pitchFamily="34" charset="0"/>
              <a:buChar char="•"/>
            </a:pPr>
            <a:r>
              <a:rPr lang="cs-CZ" dirty="0"/>
              <a:t>Jak víme, jídlo je jednou z nejlepších věcí, které spojují lidi. Nemůže být jen o práci. Organizování společenských akcí a oslava vítězství se členy vašeho Centra chuti je jedním z nejlepších způsobů budování komunity. Několik nápadů:- Den ukázek - uspořádejte den, během kterého členové předvedou, na čem pracují, a získají zpětnou vazbu od zbytku komunity.</a:t>
            </a:r>
          </a:p>
        </p:txBody>
      </p:sp>
    </p:spTree>
    <p:extLst>
      <p:ext uri="{BB962C8B-B14F-4D97-AF65-F5344CB8AC3E}">
        <p14:creationId xmlns:p14="http://schemas.microsoft.com/office/powerpoint/2010/main" val="3259150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36</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TextovéPole 7">
            <a:extLst>
              <a:ext uri="{FF2B5EF4-FFF2-40B4-BE49-F238E27FC236}">
                <a16:creationId xmlns:a16="http://schemas.microsoft.com/office/drawing/2014/main" id="{9147913A-3244-4F40-8775-5DB69E23BCE2}"/>
              </a:ext>
            </a:extLst>
          </p:cNvPr>
          <p:cNvSpPr txBox="1"/>
          <p:nvPr/>
        </p:nvSpPr>
        <p:spPr>
          <a:xfrm>
            <a:off x="838199" y="2006600"/>
            <a:ext cx="10294399" cy="707886"/>
          </a:xfrm>
          <a:prstGeom prst="rect">
            <a:avLst/>
          </a:prstGeom>
          <a:noFill/>
        </p:spPr>
        <p:txBody>
          <a:bodyPr wrap="square">
            <a:spAutoFit/>
          </a:bodyPr>
          <a:lstStyle/>
          <a:p>
            <a:r>
              <a:rPr lang="en-IE" sz="4000" b="1" kern="1200" dirty="0">
                <a:solidFill>
                  <a:schemeClr val="tx1"/>
                </a:solidFill>
                <a:effectLst/>
                <a:latin typeface="Trebuchet MS" panose="020B0603020202020204" pitchFamily="34" charset="0"/>
                <a:ea typeface="+mj-ea"/>
                <a:cs typeface="+mj-cs"/>
              </a:rPr>
              <a:t>5. </a:t>
            </a:r>
            <a:r>
              <a:rPr lang="en-IE" sz="4000" b="1" kern="1200" dirty="0" err="1">
                <a:solidFill>
                  <a:schemeClr val="tx1"/>
                </a:solidFill>
                <a:effectLst/>
                <a:latin typeface="Trebuchet MS" panose="020B0603020202020204" pitchFamily="34" charset="0"/>
                <a:ea typeface="+mj-ea"/>
                <a:cs typeface="+mj-cs"/>
              </a:rPr>
              <a:t>Podporujte</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spol</a:t>
            </a:r>
            <a:r>
              <a:rPr lang="cs-CZ" sz="4000" b="1" kern="1200" dirty="0">
                <a:solidFill>
                  <a:schemeClr val="tx1"/>
                </a:solidFill>
                <a:effectLst/>
                <a:latin typeface="Trebuchet MS" panose="020B0603020202020204" pitchFamily="34" charset="0"/>
                <a:ea typeface="+mj-ea"/>
                <a:cs typeface="+mj-cs"/>
              </a:rPr>
              <a:t>e</a:t>
            </a:r>
            <a:r>
              <a:rPr lang="en-IE" sz="4000" b="1" kern="1200" dirty="0" err="1">
                <a:solidFill>
                  <a:schemeClr val="tx1"/>
                </a:solidFill>
                <a:effectLst/>
                <a:latin typeface="Trebuchet MS" panose="020B0603020202020204" pitchFamily="34" charset="0"/>
                <a:ea typeface="+mj-ea"/>
                <a:cs typeface="+mj-cs"/>
              </a:rPr>
              <a:t>čný</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spol</a:t>
            </a:r>
            <a:r>
              <a:rPr lang="cs-CZ" sz="4000" b="1" kern="1200" dirty="0">
                <a:solidFill>
                  <a:schemeClr val="tx1"/>
                </a:solidFill>
                <a:effectLst/>
                <a:latin typeface="Trebuchet MS" panose="020B0603020202020204" pitchFamily="34" charset="0"/>
                <a:ea typeface="+mj-ea"/>
                <a:cs typeface="+mj-cs"/>
              </a:rPr>
              <a:t>e</a:t>
            </a:r>
            <a:r>
              <a:rPr lang="en-IE" sz="4000" b="1" kern="1200" dirty="0" err="1">
                <a:solidFill>
                  <a:schemeClr val="tx1"/>
                </a:solidFill>
                <a:effectLst/>
                <a:latin typeface="Trebuchet MS" panose="020B0603020202020204" pitchFamily="34" charset="0"/>
                <a:ea typeface="+mj-ea"/>
                <a:cs typeface="+mj-cs"/>
              </a:rPr>
              <a:t>čenský</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čas</a:t>
            </a:r>
            <a:endParaRPr lang="cs-CZ" sz="4000" dirty="0"/>
          </a:p>
        </p:txBody>
      </p:sp>
      <p:sp>
        <p:nvSpPr>
          <p:cNvPr id="9" name="TextovéPole 8">
            <a:extLst>
              <a:ext uri="{FF2B5EF4-FFF2-40B4-BE49-F238E27FC236}">
                <a16:creationId xmlns:a16="http://schemas.microsoft.com/office/drawing/2014/main" id="{A2FB82FC-DAD1-470E-9CB3-E8F497FAAC75}"/>
              </a:ext>
            </a:extLst>
          </p:cNvPr>
          <p:cNvSpPr txBox="1"/>
          <p:nvPr/>
        </p:nvSpPr>
        <p:spPr>
          <a:xfrm>
            <a:off x="838199" y="2831969"/>
            <a:ext cx="9850516" cy="1754326"/>
          </a:xfrm>
          <a:prstGeom prst="rect">
            <a:avLst/>
          </a:prstGeom>
          <a:noFill/>
        </p:spPr>
        <p:txBody>
          <a:bodyPr wrap="square">
            <a:spAutoFit/>
          </a:bodyPr>
          <a:lstStyle/>
          <a:p>
            <a:pPr marL="285750" indent="-285750">
              <a:buFont typeface="Arial" panose="020B0604020202020204" pitchFamily="34" charset="0"/>
              <a:buChar char="•"/>
            </a:pPr>
            <a:r>
              <a:rPr lang="cs-CZ" b="1" dirty="0"/>
              <a:t>Večeře</a:t>
            </a:r>
            <a:r>
              <a:rPr lang="cs-CZ" dirty="0"/>
              <a:t> - Proč neuspořádat grilování, kde každý výrobce potravin přinese něco na stůl. </a:t>
            </a:r>
          </a:p>
          <a:p>
            <a:pPr marL="285750" indent="-285750">
              <a:buFont typeface="Arial" panose="020B0604020202020204" pitchFamily="34" charset="0"/>
              <a:buChar char="•"/>
            </a:pPr>
            <a:endParaRPr lang="cs-CZ" b="1" dirty="0"/>
          </a:p>
          <a:p>
            <a:pPr marL="285750" indent="-285750">
              <a:buFont typeface="Arial" panose="020B0604020202020204" pitchFamily="34" charset="0"/>
              <a:buChar char="•"/>
            </a:pPr>
            <a:r>
              <a:rPr lang="cs-CZ" b="1" dirty="0"/>
              <a:t>Hostující přednášející z řad investorů a sponzorů </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a:t>Pozvat místní investory a sponzory, aby si popovídali o financování a o tom, jak urychlit činnost členských podniků.</a:t>
            </a:r>
          </a:p>
        </p:txBody>
      </p:sp>
    </p:spTree>
    <p:extLst>
      <p:ext uri="{BB962C8B-B14F-4D97-AF65-F5344CB8AC3E}">
        <p14:creationId xmlns:p14="http://schemas.microsoft.com/office/powerpoint/2010/main" val="7731669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37</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TextovéPole 7">
            <a:extLst>
              <a:ext uri="{FF2B5EF4-FFF2-40B4-BE49-F238E27FC236}">
                <a16:creationId xmlns:a16="http://schemas.microsoft.com/office/drawing/2014/main" id="{9147913A-3244-4F40-8775-5DB69E23BCE2}"/>
              </a:ext>
            </a:extLst>
          </p:cNvPr>
          <p:cNvSpPr txBox="1"/>
          <p:nvPr/>
        </p:nvSpPr>
        <p:spPr>
          <a:xfrm>
            <a:off x="838199" y="2006600"/>
            <a:ext cx="10294399" cy="707886"/>
          </a:xfrm>
          <a:prstGeom prst="rect">
            <a:avLst/>
          </a:prstGeom>
          <a:noFill/>
        </p:spPr>
        <p:txBody>
          <a:bodyPr wrap="square">
            <a:spAutoFit/>
          </a:bodyPr>
          <a:lstStyle/>
          <a:p>
            <a:r>
              <a:rPr lang="en-IE" sz="4000" b="1" kern="1200" dirty="0">
                <a:solidFill>
                  <a:schemeClr val="tx1"/>
                </a:solidFill>
                <a:effectLst/>
                <a:latin typeface="Trebuchet MS" panose="020B0603020202020204" pitchFamily="34" charset="0"/>
                <a:ea typeface="+mj-ea"/>
                <a:cs typeface="+mj-cs"/>
              </a:rPr>
              <a:t>5. </a:t>
            </a:r>
            <a:r>
              <a:rPr lang="en-IE" sz="4000" b="1" kern="1200" dirty="0" err="1">
                <a:solidFill>
                  <a:schemeClr val="tx1"/>
                </a:solidFill>
                <a:effectLst/>
                <a:latin typeface="Trebuchet MS" panose="020B0603020202020204" pitchFamily="34" charset="0"/>
                <a:ea typeface="+mj-ea"/>
                <a:cs typeface="+mj-cs"/>
              </a:rPr>
              <a:t>Podporujte</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spol</a:t>
            </a:r>
            <a:r>
              <a:rPr lang="cs-CZ" sz="4000" b="1" kern="1200" dirty="0">
                <a:solidFill>
                  <a:schemeClr val="tx1"/>
                </a:solidFill>
                <a:effectLst/>
                <a:latin typeface="Trebuchet MS" panose="020B0603020202020204" pitchFamily="34" charset="0"/>
                <a:ea typeface="+mj-ea"/>
                <a:cs typeface="+mj-cs"/>
              </a:rPr>
              <a:t>e</a:t>
            </a:r>
            <a:r>
              <a:rPr lang="en-IE" sz="4000" b="1" kern="1200" dirty="0" err="1">
                <a:solidFill>
                  <a:schemeClr val="tx1"/>
                </a:solidFill>
                <a:effectLst/>
                <a:latin typeface="Trebuchet MS" panose="020B0603020202020204" pitchFamily="34" charset="0"/>
                <a:ea typeface="+mj-ea"/>
                <a:cs typeface="+mj-cs"/>
              </a:rPr>
              <a:t>čný</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spol</a:t>
            </a:r>
            <a:r>
              <a:rPr lang="cs-CZ" sz="4000" b="1" kern="1200" dirty="0">
                <a:solidFill>
                  <a:schemeClr val="tx1"/>
                </a:solidFill>
                <a:effectLst/>
                <a:latin typeface="Trebuchet MS" panose="020B0603020202020204" pitchFamily="34" charset="0"/>
                <a:ea typeface="+mj-ea"/>
                <a:cs typeface="+mj-cs"/>
              </a:rPr>
              <a:t>e</a:t>
            </a:r>
            <a:r>
              <a:rPr lang="en-IE" sz="4000" b="1" kern="1200" dirty="0" err="1">
                <a:solidFill>
                  <a:schemeClr val="tx1"/>
                </a:solidFill>
                <a:effectLst/>
                <a:latin typeface="Trebuchet MS" panose="020B0603020202020204" pitchFamily="34" charset="0"/>
                <a:ea typeface="+mj-ea"/>
                <a:cs typeface="+mj-cs"/>
              </a:rPr>
              <a:t>čenský</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čas</a:t>
            </a:r>
            <a:endParaRPr lang="cs-CZ" sz="4000" dirty="0"/>
          </a:p>
        </p:txBody>
      </p:sp>
      <p:sp>
        <p:nvSpPr>
          <p:cNvPr id="9" name="TextovéPole 8">
            <a:extLst>
              <a:ext uri="{FF2B5EF4-FFF2-40B4-BE49-F238E27FC236}">
                <a16:creationId xmlns:a16="http://schemas.microsoft.com/office/drawing/2014/main" id="{24750681-2B81-4A8F-9C6E-EF8E78550CAC}"/>
              </a:ext>
            </a:extLst>
          </p:cNvPr>
          <p:cNvSpPr txBox="1"/>
          <p:nvPr/>
        </p:nvSpPr>
        <p:spPr>
          <a:xfrm>
            <a:off x="991340" y="2714485"/>
            <a:ext cx="6581312" cy="923330"/>
          </a:xfrm>
          <a:prstGeom prst="rect">
            <a:avLst/>
          </a:prstGeom>
          <a:noFill/>
        </p:spPr>
        <p:txBody>
          <a:bodyPr wrap="square">
            <a:spAutoFit/>
          </a:bodyPr>
          <a:lstStyle/>
          <a:p>
            <a:r>
              <a:rPr lang="cs-CZ" b="1" dirty="0"/>
              <a:t>Nácvik prezentace </a:t>
            </a:r>
            <a:r>
              <a:rPr lang="cs-CZ" dirty="0"/>
              <a:t>- každý měsíc uspořádejte setkání, na kterém si podnikatelé v oblasti potravin procvičí své 30sekundové a 3minutové prezentace.</a:t>
            </a:r>
          </a:p>
        </p:txBody>
      </p:sp>
    </p:spTree>
    <p:extLst>
      <p:ext uri="{BB962C8B-B14F-4D97-AF65-F5344CB8AC3E}">
        <p14:creationId xmlns:p14="http://schemas.microsoft.com/office/powerpoint/2010/main" val="31703412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38</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TextovéPole 7">
            <a:extLst>
              <a:ext uri="{FF2B5EF4-FFF2-40B4-BE49-F238E27FC236}">
                <a16:creationId xmlns:a16="http://schemas.microsoft.com/office/drawing/2014/main" id="{9147913A-3244-4F40-8775-5DB69E23BCE2}"/>
              </a:ext>
            </a:extLst>
          </p:cNvPr>
          <p:cNvSpPr txBox="1"/>
          <p:nvPr/>
        </p:nvSpPr>
        <p:spPr>
          <a:xfrm>
            <a:off x="838199" y="2006600"/>
            <a:ext cx="10294399" cy="707886"/>
          </a:xfrm>
          <a:prstGeom prst="rect">
            <a:avLst/>
          </a:prstGeom>
          <a:noFill/>
        </p:spPr>
        <p:txBody>
          <a:bodyPr wrap="square">
            <a:spAutoFit/>
          </a:bodyPr>
          <a:lstStyle/>
          <a:p>
            <a:r>
              <a:rPr lang="en-IE" sz="4000" b="1" kern="1200" dirty="0">
                <a:solidFill>
                  <a:schemeClr val="tx1"/>
                </a:solidFill>
                <a:effectLst/>
                <a:latin typeface="Trebuchet MS" panose="020B0603020202020204" pitchFamily="34" charset="0"/>
                <a:ea typeface="+mj-ea"/>
                <a:cs typeface="+mj-cs"/>
              </a:rPr>
              <a:t>5. </a:t>
            </a:r>
            <a:r>
              <a:rPr lang="en-IE" sz="4000" b="1" kern="1200" dirty="0" err="1">
                <a:solidFill>
                  <a:schemeClr val="tx1"/>
                </a:solidFill>
                <a:effectLst/>
                <a:latin typeface="Trebuchet MS" panose="020B0603020202020204" pitchFamily="34" charset="0"/>
                <a:ea typeface="+mj-ea"/>
                <a:cs typeface="+mj-cs"/>
              </a:rPr>
              <a:t>Podporujte</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spol</a:t>
            </a:r>
            <a:r>
              <a:rPr lang="cs-CZ" sz="4000" b="1" kern="1200" dirty="0">
                <a:solidFill>
                  <a:schemeClr val="tx1"/>
                </a:solidFill>
                <a:effectLst/>
                <a:latin typeface="Trebuchet MS" panose="020B0603020202020204" pitchFamily="34" charset="0"/>
                <a:ea typeface="+mj-ea"/>
                <a:cs typeface="+mj-cs"/>
              </a:rPr>
              <a:t>e</a:t>
            </a:r>
            <a:r>
              <a:rPr lang="en-IE" sz="4000" b="1" kern="1200" dirty="0" err="1">
                <a:solidFill>
                  <a:schemeClr val="tx1"/>
                </a:solidFill>
                <a:effectLst/>
                <a:latin typeface="Trebuchet MS" panose="020B0603020202020204" pitchFamily="34" charset="0"/>
                <a:ea typeface="+mj-ea"/>
                <a:cs typeface="+mj-cs"/>
              </a:rPr>
              <a:t>čný</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spol</a:t>
            </a:r>
            <a:r>
              <a:rPr lang="cs-CZ" sz="4000" b="1" kern="1200" dirty="0">
                <a:solidFill>
                  <a:schemeClr val="tx1"/>
                </a:solidFill>
                <a:effectLst/>
                <a:latin typeface="Trebuchet MS" panose="020B0603020202020204" pitchFamily="34" charset="0"/>
                <a:ea typeface="+mj-ea"/>
                <a:cs typeface="+mj-cs"/>
              </a:rPr>
              <a:t>e</a:t>
            </a:r>
            <a:r>
              <a:rPr lang="en-IE" sz="4000" b="1" kern="1200" dirty="0" err="1">
                <a:solidFill>
                  <a:schemeClr val="tx1"/>
                </a:solidFill>
                <a:effectLst/>
                <a:latin typeface="Trebuchet MS" panose="020B0603020202020204" pitchFamily="34" charset="0"/>
                <a:ea typeface="+mj-ea"/>
                <a:cs typeface="+mj-cs"/>
              </a:rPr>
              <a:t>čenský</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čas</a:t>
            </a:r>
            <a:endParaRPr lang="cs-CZ" sz="4000" dirty="0"/>
          </a:p>
        </p:txBody>
      </p:sp>
      <p:sp>
        <p:nvSpPr>
          <p:cNvPr id="9" name="TextovéPole 8">
            <a:extLst>
              <a:ext uri="{FF2B5EF4-FFF2-40B4-BE49-F238E27FC236}">
                <a16:creationId xmlns:a16="http://schemas.microsoft.com/office/drawing/2014/main" id="{22D3EAB6-68D6-4856-8270-F9FC5C0C87CE}"/>
              </a:ext>
            </a:extLst>
          </p:cNvPr>
          <p:cNvSpPr txBox="1"/>
          <p:nvPr/>
        </p:nvSpPr>
        <p:spPr>
          <a:xfrm>
            <a:off x="916618" y="2892139"/>
            <a:ext cx="7952173" cy="923330"/>
          </a:xfrm>
          <a:prstGeom prst="rect">
            <a:avLst/>
          </a:prstGeom>
          <a:noFill/>
        </p:spPr>
        <p:txBody>
          <a:bodyPr wrap="square">
            <a:spAutoFit/>
          </a:bodyPr>
          <a:lstStyle/>
          <a:p>
            <a:r>
              <a:rPr lang="cs-CZ" b="1" dirty="0"/>
              <a:t>Rozhovory s podnikateli </a:t>
            </a:r>
            <a:r>
              <a:rPr lang="cs-CZ" dirty="0"/>
              <a:t>- Pozvěte podnikatele v oblasti potravin (opět to mohou být bývalí členové vašeho inkubátoru), aby promluvili o svém úspěchu včetně překážek, se kterými se setkali, a lekcí, které se na své cestě naučili.</a:t>
            </a:r>
          </a:p>
        </p:txBody>
      </p:sp>
    </p:spTree>
    <p:extLst>
      <p:ext uri="{BB962C8B-B14F-4D97-AF65-F5344CB8AC3E}">
        <p14:creationId xmlns:p14="http://schemas.microsoft.com/office/powerpoint/2010/main" val="41213227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39</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TextovéPole 7">
            <a:extLst>
              <a:ext uri="{FF2B5EF4-FFF2-40B4-BE49-F238E27FC236}">
                <a16:creationId xmlns:a16="http://schemas.microsoft.com/office/drawing/2014/main" id="{9147913A-3244-4F40-8775-5DB69E23BCE2}"/>
              </a:ext>
            </a:extLst>
          </p:cNvPr>
          <p:cNvSpPr txBox="1"/>
          <p:nvPr/>
        </p:nvSpPr>
        <p:spPr>
          <a:xfrm>
            <a:off x="838199" y="2006600"/>
            <a:ext cx="10294399" cy="707886"/>
          </a:xfrm>
          <a:prstGeom prst="rect">
            <a:avLst/>
          </a:prstGeom>
          <a:noFill/>
        </p:spPr>
        <p:txBody>
          <a:bodyPr wrap="square">
            <a:spAutoFit/>
          </a:bodyPr>
          <a:lstStyle/>
          <a:p>
            <a:r>
              <a:rPr lang="en-IE" sz="4000" b="1" kern="1200" dirty="0">
                <a:solidFill>
                  <a:schemeClr val="tx1"/>
                </a:solidFill>
                <a:effectLst/>
                <a:latin typeface="Trebuchet MS" panose="020B0603020202020204" pitchFamily="34" charset="0"/>
                <a:ea typeface="+mj-ea"/>
                <a:cs typeface="+mj-cs"/>
              </a:rPr>
              <a:t>5. </a:t>
            </a:r>
            <a:r>
              <a:rPr lang="en-IE" sz="4000" b="1" kern="1200" dirty="0" err="1">
                <a:solidFill>
                  <a:schemeClr val="tx1"/>
                </a:solidFill>
                <a:effectLst/>
                <a:latin typeface="Trebuchet MS" panose="020B0603020202020204" pitchFamily="34" charset="0"/>
                <a:ea typeface="+mj-ea"/>
                <a:cs typeface="+mj-cs"/>
              </a:rPr>
              <a:t>Podporujte</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spol</a:t>
            </a:r>
            <a:r>
              <a:rPr lang="cs-CZ" sz="4000" b="1" kern="1200" dirty="0">
                <a:solidFill>
                  <a:schemeClr val="tx1"/>
                </a:solidFill>
                <a:effectLst/>
                <a:latin typeface="Trebuchet MS" panose="020B0603020202020204" pitchFamily="34" charset="0"/>
                <a:ea typeface="+mj-ea"/>
                <a:cs typeface="+mj-cs"/>
              </a:rPr>
              <a:t>e</a:t>
            </a:r>
            <a:r>
              <a:rPr lang="en-IE" sz="4000" b="1" kern="1200" dirty="0" err="1">
                <a:solidFill>
                  <a:schemeClr val="tx1"/>
                </a:solidFill>
                <a:effectLst/>
                <a:latin typeface="Trebuchet MS" panose="020B0603020202020204" pitchFamily="34" charset="0"/>
                <a:ea typeface="+mj-ea"/>
                <a:cs typeface="+mj-cs"/>
              </a:rPr>
              <a:t>čný</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spol</a:t>
            </a:r>
            <a:r>
              <a:rPr lang="cs-CZ" sz="4000" b="1" kern="1200" dirty="0">
                <a:solidFill>
                  <a:schemeClr val="tx1"/>
                </a:solidFill>
                <a:effectLst/>
                <a:latin typeface="Trebuchet MS" panose="020B0603020202020204" pitchFamily="34" charset="0"/>
                <a:ea typeface="+mj-ea"/>
                <a:cs typeface="+mj-cs"/>
              </a:rPr>
              <a:t>e</a:t>
            </a:r>
            <a:r>
              <a:rPr lang="en-IE" sz="4000" b="1" kern="1200" dirty="0" err="1">
                <a:solidFill>
                  <a:schemeClr val="tx1"/>
                </a:solidFill>
                <a:effectLst/>
                <a:latin typeface="Trebuchet MS" panose="020B0603020202020204" pitchFamily="34" charset="0"/>
                <a:ea typeface="+mj-ea"/>
                <a:cs typeface="+mj-cs"/>
              </a:rPr>
              <a:t>čenský</a:t>
            </a:r>
            <a:r>
              <a:rPr lang="en-IE" sz="4000" b="1" kern="1200" dirty="0">
                <a:solidFill>
                  <a:schemeClr val="tx1"/>
                </a:solidFill>
                <a:effectLst/>
                <a:latin typeface="Trebuchet MS" panose="020B0603020202020204" pitchFamily="34" charset="0"/>
                <a:ea typeface="+mj-ea"/>
                <a:cs typeface="+mj-cs"/>
              </a:rPr>
              <a:t> </a:t>
            </a:r>
            <a:r>
              <a:rPr lang="en-IE" sz="4000" b="1" kern="1200" dirty="0" err="1">
                <a:solidFill>
                  <a:schemeClr val="tx1"/>
                </a:solidFill>
                <a:effectLst/>
                <a:latin typeface="Trebuchet MS" panose="020B0603020202020204" pitchFamily="34" charset="0"/>
                <a:ea typeface="+mj-ea"/>
                <a:cs typeface="+mj-cs"/>
              </a:rPr>
              <a:t>čas</a:t>
            </a:r>
            <a:endParaRPr lang="cs-CZ" sz="4000" dirty="0"/>
          </a:p>
        </p:txBody>
      </p:sp>
      <p:sp>
        <p:nvSpPr>
          <p:cNvPr id="9" name="TextovéPole 8">
            <a:extLst>
              <a:ext uri="{FF2B5EF4-FFF2-40B4-BE49-F238E27FC236}">
                <a16:creationId xmlns:a16="http://schemas.microsoft.com/office/drawing/2014/main" id="{BFE3D12C-4D3E-4062-BF20-03F8112D85FB}"/>
              </a:ext>
            </a:extLst>
          </p:cNvPr>
          <p:cNvSpPr txBox="1"/>
          <p:nvPr/>
        </p:nvSpPr>
        <p:spPr>
          <a:xfrm>
            <a:off x="991340" y="2923374"/>
            <a:ext cx="7389180" cy="1200329"/>
          </a:xfrm>
          <a:prstGeom prst="rect">
            <a:avLst/>
          </a:prstGeom>
          <a:noFill/>
        </p:spPr>
        <p:txBody>
          <a:bodyPr wrap="square">
            <a:spAutoFit/>
          </a:bodyPr>
          <a:lstStyle/>
          <a:p>
            <a:r>
              <a:rPr lang="cs-CZ" b="1" dirty="0"/>
              <a:t>Výstavní plocha </a:t>
            </a:r>
            <a:r>
              <a:rPr lang="cs-CZ" dirty="0"/>
              <a:t>– vytvořte vysoce profilovanou výstavní plochu, kde se budou prezentovat všechny výrobky vyrobené ve vašem inkubátoru. Maximalizujte její účinek tím, že ji umístíte na viditelné místo, aby návštěvníci jednoho podniku mohli vidět práci ostatních podniků na místě.</a:t>
            </a:r>
          </a:p>
        </p:txBody>
      </p:sp>
    </p:spTree>
    <p:extLst>
      <p:ext uri="{BB962C8B-B14F-4D97-AF65-F5344CB8AC3E}">
        <p14:creationId xmlns:p14="http://schemas.microsoft.com/office/powerpoint/2010/main" val="2545430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4</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4" name="Nadpis 1">
            <a:extLst>
              <a:ext uri="{FF2B5EF4-FFF2-40B4-BE49-F238E27FC236}">
                <a16:creationId xmlns:a16="http://schemas.microsoft.com/office/drawing/2014/main" id="{2DEB7C8E-3AB9-4BBF-AA67-D973A995ACE8}"/>
              </a:ext>
            </a:extLst>
          </p:cNvPr>
          <p:cNvSpPr txBox="1">
            <a:spLocks/>
          </p:cNvSpPr>
          <p:nvPr/>
        </p:nvSpPr>
        <p:spPr>
          <a:xfrm>
            <a:off x="755576" y="1582161"/>
            <a:ext cx="822960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Trebuchet MS" panose="020B0603020202020204" pitchFamily="34"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E" sz="44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rPr>
              <a:t>1. </a:t>
            </a:r>
            <a:r>
              <a:rPr kumimoji="0" lang="en-IE" sz="4400" b="1" i="0" u="none" strike="noStrike" kern="1200" cap="none" spc="0" normalizeH="0" baseline="0" noProof="0" dirty="0" err="1">
                <a:ln>
                  <a:noFill/>
                </a:ln>
                <a:solidFill>
                  <a:sysClr val="windowText" lastClr="000000"/>
                </a:solidFill>
                <a:effectLst/>
                <a:uLnTx/>
                <a:uFillTx/>
                <a:latin typeface="Trebuchet MS" panose="020B0603020202020204" pitchFamily="34" charset="0"/>
                <a:ea typeface="+mj-ea"/>
                <a:cs typeface="+mj-cs"/>
              </a:rPr>
              <a:t>Spoluprác</a:t>
            </a:r>
            <a:r>
              <a:rPr kumimoji="0" lang="cs-CZ" sz="44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rPr>
              <a:t>e</a:t>
            </a:r>
            <a:r>
              <a:rPr kumimoji="0" lang="en-IE" sz="44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rPr>
              <a:t> s </a:t>
            </a:r>
            <a:r>
              <a:rPr kumimoji="0" lang="en-IE" sz="4400" b="1" i="0" u="none" strike="noStrike" kern="1200" cap="none" spc="0" normalizeH="0" baseline="0" noProof="0" dirty="0" err="1">
                <a:ln>
                  <a:noFill/>
                </a:ln>
                <a:solidFill>
                  <a:sysClr val="windowText" lastClr="000000"/>
                </a:solidFill>
                <a:effectLst/>
                <a:uLnTx/>
                <a:uFillTx/>
                <a:latin typeface="Trebuchet MS" panose="020B0603020202020204" pitchFamily="34" charset="0"/>
                <a:ea typeface="+mj-ea"/>
                <a:cs typeface="+mj-cs"/>
              </a:rPr>
              <a:t>ostatn</a:t>
            </a:r>
            <a:r>
              <a:rPr kumimoji="0" lang="cs-CZ" sz="44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rPr>
              <a:t>í</a:t>
            </a:r>
            <a:r>
              <a:rPr kumimoji="0" lang="en-IE" sz="44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rPr>
              <a:t>mi - </a:t>
            </a:r>
            <a:r>
              <a:rPr kumimoji="0" lang="en-IE" sz="4400" b="1" i="0" u="none" strike="noStrike" kern="1200" cap="none" spc="0" normalizeH="0" baseline="0" noProof="0" dirty="0" err="1">
                <a:ln>
                  <a:noFill/>
                </a:ln>
                <a:solidFill>
                  <a:sysClr val="windowText" lastClr="000000"/>
                </a:solidFill>
                <a:effectLst/>
                <a:uLnTx/>
                <a:uFillTx/>
                <a:latin typeface="Trebuchet MS" panose="020B0603020202020204" pitchFamily="34" charset="0"/>
                <a:ea typeface="+mj-ea"/>
                <a:cs typeface="+mj-cs"/>
              </a:rPr>
              <a:t>Pr</a:t>
            </a:r>
            <a:r>
              <a:rPr kumimoji="0" lang="cs-CZ" sz="44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rPr>
              <a:t>oč</a:t>
            </a:r>
            <a:r>
              <a:rPr kumimoji="0" lang="en-IE" sz="44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rPr>
              <a:t>?</a:t>
            </a:r>
            <a:endParaRPr kumimoji="0" lang="sk-SK" sz="4400" b="0"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endParaRPr>
          </a:p>
        </p:txBody>
      </p:sp>
      <p:sp>
        <p:nvSpPr>
          <p:cNvPr id="15" name="Zástupný objekt pre obsah 2">
            <a:extLst>
              <a:ext uri="{FF2B5EF4-FFF2-40B4-BE49-F238E27FC236}">
                <a16:creationId xmlns:a16="http://schemas.microsoft.com/office/drawing/2014/main" id="{950D5DB7-B68C-4ACE-9D00-2D4E6E082F59}"/>
              </a:ext>
            </a:extLst>
          </p:cNvPr>
          <p:cNvSpPr txBox="1">
            <a:spLocks/>
          </p:cNvSpPr>
          <p:nvPr/>
        </p:nvSpPr>
        <p:spPr>
          <a:xfrm>
            <a:off x="539551" y="2636912"/>
            <a:ext cx="6187953" cy="34892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rebuchet MS" panose="020B0603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rebuchet MS" panose="020B0603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rebuchet MS" panose="020B0603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rebuchet MS" panose="020B0603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rebuchet MS" panose="020B0603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20000"/>
              </a:spcBef>
              <a:spcAft>
                <a:spcPts val="0"/>
              </a:spcAft>
              <a:buClrTx/>
              <a:buSzTx/>
              <a:buNone/>
              <a:tabLst/>
              <a:defRPr/>
            </a:pPr>
            <a:r>
              <a:rPr lang="cs-CZ" dirty="0"/>
              <a:t>Známe přísloví, že společný problém je o polovinu menší. Výzkum ukazuje, že diskuse </a:t>
            </a:r>
            <a:br>
              <a:rPr lang="cs-CZ" dirty="0"/>
            </a:br>
            <a:r>
              <a:rPr lang="cs-CZ" dirty="0"/>
              <a:t>o problémech s lidmi </a:t>
            </a:r>
            <a:br>
              <a:rPr lang="cs-CZ" dirty="0"/>
            </a:br>
            <a:r>
              <a:rPr lang="cs-CZ" dirty="0"/>
              <a:t>v podobných situacích snižuje úroveň stresu.</a:t>
            </a:r>
            <a:endParaRPr kumimoji="0" lang="sk-SK" sz="3200" b="0" i="0" u="none" strike="noStrike" kern="1200" cap="none" spc="0" normalizeH="0" baseline="0" noProof="0" dirty="0">
              <a:ln>
                <a:noFill/>
              </a:ln>
              <a:solidFill>
                <a:sysClr val="windowText" lastClr="000000"/>
              </a:solidFill>
              <a:effectLst/>
              <a:uLnTx/>
              <a:uFillTx/>
              <a:latin typeface="Trebuchet MS" panose="020B0603020202020204" pitchFamily="34" charset="0"/>
              <a:ea typeface="+mn-ea"/>
              <a:cs typeface="+mn-cs"/>
            </a:endParaRPr>
          </a:p>
        </p:txBody>
      </p:sp>
      <p:pic>
        <p:nvPicPr>
          <p:cNvPr id="16" name="Picture 2" descr="What is Collaboration? Types of Collaboration">
            <a:extLst>
              <a:ext uri="{FF2B5EF4-FFF2-40B4-BE49-F238E27FC236}">
                <a16:creationId xmlns:a16="http://schemas.microsoft.com/office/drawing/2014/main" id="{6322E9FC-A5B8-4187-B959-82A11E4694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7505" y="2732326"/>
            <a:ext cx="4515342" cy="2392896"/>
          </a:xfrm>
          <a:prstGeom prst="rect">
            <a:avLst/>
          </a:prstGeom>
          <a:noFill/>
          <a:extLst>
            <a:ext uri="{909E8E84-426E-40DD-AFC4-6F175D3DCCD1}">
              <a14:hiddenFill xmlns:a14="http://schemas.microsoft.com/office/drawing/2010/main">
                <a:solidFill>
                  <a:srgbClr val="FFFFFF"/>
                </a:solidFill>
              </a14:hiddenFill>
            </a:ext>
          </a:extLst>
        </p:spPr>
      </p:pic>
      <p:sp>
        <p:nvSpPr>
          <p:cNvPr id="17" name="BlokTextu 5">
            <a:extLst>
              <a:ext uri="{FF2B5EF4-FFF2-40B4-BE49-F238E27FC236}">
                <a16:creationId xmlns:a16="http://schemas.microsoft.com/office/drawing/2014/main" id="{4BC0F8DC-100C-418A-BF5B-10C09A257DC2}"/>
              </a:ext>
            </a:extLst>
          </p:cNvPr>
          <p:cNvSpPr txBox="1"/>
          <p:nvPr/>
        </p:nvSpPr>
        <p:spPr>
          <a:xfrm>
            <a:off x="7292988" y="5132387"/>
            <a:ext cx="3384376" cy="3693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sk-SK" sz="900" b="0" i="0" u="none" strike="noStrike" kern="0" cap="none" spc="0" normalizeH="0" baseline="0" noProof="0" dirty="0">
                <a:ln>
                  <a:noFill/>
                </a:ln>
                <a:solidFill>
                  <a:prstClr val="black"/>
                </a:solidFill>
                <a:effectLst/>
                <a:uLnTx/>
                <a:uFillTx/>
              </a:rPr>
              <a:t>https://kissflow.com/digital-workplace/collaboration/what-is-collaboration/</a:t>
            </a:r>
          </a:p>
        </p:txBody>
      </p:sp>
    </p:spTree>
    <p:extLst>
      <p:ext uri="{BB962C8B-B14F-4D97-AF65-F5344CB8AC3E}">
        <p14:creationId xmlns:p14="http://schemas.microsoft.com/office/powerpoint/2010/main" val="21100997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40</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TextovéPole 7">
            <a:extLst>
              <a:ext uri="{FF2B5EF4-FFF2-40B4-BE49-F238E27FC236}">
                <a16:creationId xmlns:a16="http://schemas.microsoft.com/office/drawing/2014/main" id="{92B7E981-ACD9-49B6-9A48-475B6547F2F2}"/>
              </a:ext>
            </a:extLst>
          </p:cNvPr>
          <p:cNvSpPr txBox="1"/>
          <p:nvPr/>
        </p:nvSpPr>
        <p:spPr>
          <a:xfrm>
            <a:off x="838200" y="2101333"/>
            <a:ext cx="10782670" cy="707886"/>
          </a:xfrm>
          <a:prstGeom prst="rect">
            <a:avLst/>
          </a:prstGeom>
          <a:noFill/>
        </p:spPr>
        <p:txBody>
          <a:bodyPr wrap="square">
            <a:spAutoFit/>
          </a:bodyPr>
          <a:lstStyle/>
          <a:p>
            <a:r>
              <a:rPr lang="en-IE" sz="4000" b="1" kern="1200" dirty="0">
                <a:solidFill>
                  <a:schemeClr val="tx1"/>
                </a:solidFill>
                <a:effectLst/>
                <a:latin typeface="Trebuchet MS" panose="020B0603020202020204" pitchFamily="34" charset="0"/>
                <a:ea typeface="+mj-ea"/>
                <a:cs typeface="+mj-cs"/>
              </a:rPr>
              <a:t>6. </a:t>
            </a:r>
            <a:r>
              <a:rPr lang="en-IE" sz="4000" b="1" kern="1200" dirty="0" err="1">
                <a:solidFill>
                  <a:schemeClr val="tx1"/>
                </a:solidFill>
                <a:effectLst/>
                <a:latin typeface="Trebuchet MS" panose="020B0603020202020204" pitchFamily="34" charset="0"/>
                <a:ea typeface="+mj-ea"/>
                <a:cs typeface="+mj-cs"/>
              </a:rPr>
              <a:t>Investujte</a:t>
            </a:r>
            <a:r>
              <a:rPr lang="en-IE" sz="4000" b="1" kern="1200" dirty="0">
                <a:solidFill>
                  <a:schemeClr val="tx1"/>
                </a:solidFill>
                <a:effectLst/>
                <a:latin typeface="Trebuchet MS" panose="020B0603020202020204" pitchFamily="34" charset="0"/>
                <a:ea typeface="+mj-ea"/>
                <a:cs typeface="+mj-cs"/>
              </a:rPr>
              <a:t> do </a:t>
            </a:r>
            <a:r>
              <a:rPr lang="en-IE" sz="4000" b="1" kern="1200" dirty="0" err="1">
                <a:solidFill>
                  <a:schemeClr val="tx1"/>
                </a:solidFill>
                <a:effectLst/>
                <a:latin typeface="Trebuchet MS" panose="020B0603020202020204" pitchFamily="34" charset="0"/>
                <a:ea typeface="+mj-ea"/>
                <a:cs typeface="+mj-cs"/>
              </a:rPr>
              <a:t>odborn</a:t>
            </a:r>
            <a:r>
              <a:rPr lang="cs-CZ" sz="4000" b="1" kern="1200" dirty="0">
                <a:solidFill>
                  <a:schemeClr val="tx1"/>
                </a:solidFill>
                <a:effectLst/>
                <a:latin typeface="Trebuchet MS" panose="020B0603020202020204" pitchFamily="34" charset="0"/>
                <a:ea typeface="+mj-ea"/>
                <a:cs typeface="+mj-cs"/>
              </a:rPr>
              <a:t>é</a:t>
            </a:r>
            <a:r>
              <a:rPr lang="en-IE" sz="4000" b="1" kern="1200" dirty="0">
                <a:solidFill>
                  <a:schemeClr val="tx1"/>
                </a:solidFill>
                <a:effectLst/>
                <a:latin typeface="Trebuchet MS" panose="020B0603020202020204" pitchFamily="34" charset="0"/>
                <a:ea typeface="+mj-ea"/>
                <a:cs typeface="+mj-cs"/>
              </a:rPr>
              <a:t> p</a:t>
            </a:r>
            <a:r>
              <a:rPr lang="cs-CZ" sz="4000" b="1" kern="1200" dirty="0">
                <a:solidFill>
                  <a:schemeClr val="tx1"/>
                </a:solidFill>
                <a:effectLst/>
                <a:latin typeface="Trebuchet MS" panose="020B0603020202020204" pitchFamily="34" charset="0"/>
                <a:ea typeface="+mj-ea"/>
                <a:cs typeface="+mj-cs"/>
              </a:rPr>
              <a:t>ř</a:t>
            </a:r>
            <a:r>
              <a:rPr lang="en-IE" sz="4000" b="1" kern="1200" dirty="0" err="1">
                <a:solidFill>
                  <a:schemeClr val="tx1"/>
                </a:solidFill>
                <a:effectLst/>
                <a:latin typeface="Trebuchet MS" panose="020B0603020202020204" pitchFamily="34" charset="0"/>
                <a:ea typeface="+mj-ea"/>
                <a:cs typeface="+mj-cs"/>
              </a:rPr>
              <a:t>ípravy</a:t>
            </a:r>
            <a:r>
              <a:rPr lang="en-IE" sz="4000" b="1" kern="1200" dirty="0">
                <a:solidFill>
                  <a:schemeClr val="tx1"/>
                </a:solidFill>
                <a:effectLst/>
                <a:latin typeface="Trebuchet MS" panose="020B0603020202020204" pitchFamily="34" charset="0"/>
                <a:ea typeface="+mj-ea"/>
                <a:cs typeface="+mj-cs"/>
              </a:rPr>
              <a:t> a </a:t>
            </a:r>
            <a:r>
              <a:rPr lang="en-IE" sz="4000" b="1" kern="1200" dirty="0" err="1">
                <a:solidFill>
                  <a:schemeClr val="tx1"/>
                </a:solidFill>
                <a:effectLst/>
                <a:latin typeface="Trebuchet MS" panose="020B0603020202020204" pitchFamily="34" charset="0"/>
                <a:ea typeface="+mj-ea"/>
                <a:cs typeface="+mj-cs"/>
              </a:rPr>
              <a:t>rozvoj</a:t>
            </a:r>
            <a:r>
              <a:rPr lang="cs-CZ" sz="4000" b="1" kern="1200" dirty="0">
                <a:solidFill>
                  <a:schemeClr val="tx1"/>
                </a:solidFill>
                <a:effectLst/>
                <a:latin typeface="Trebuchet MS" panose="020B0603020202020204" pitchFamily="34" charset="0"/>
                <a:ea typeface="+mj-ea"/>
                <a:cs typeface="+mj-cs"/>
              </a:rPr>
              <a:t>e</a:t>
            </a:r>
            <a:endParaRPr lang="cs-CZ" sz="4000" dirty="0"/>
          </a:p>
        </p:txBody>
      </p:sp>
      <p:sp>
        <p:nvSpPr>
          <p:cNvPr id="10" name="TextovéPole 9">
            <a:extLst>
              <a:ext uri="{FF2B5EF4-FFF2-40B4-BE49-F238E27FC236}">
                <a16:creationId xmlns:a16="http://schemas.microsoft.com/office/drawing/2014/main" id="{DFB41267-538D-42A2-99C6-6A5F49782A2F}"/>
              </a:ext>
            </a:extLst>
          </p:cNvPr>
          <p:cNvSpPr txBox="1"/>
          <p:nvPr/>
        </p:nvSpPr>
        <p:spPr>
          <a:xfrm>
            <a:off x="991339" y="2929494"/>
            <a:ext cx="9484311" cy="2031325"/>
          </a:xfrm>
          <a:prstGeom prst="rect">
            <a:avLst/>
          </a:prstGeom>
          <a:noFill/>
        </p:spPr>
        <p:txBody>
          <a:bodyPr wrap="square">
            <a:spAutoFit/>
          </a:bodyPr>
          <a:lstStyle/>
          <a:p>
            <a:pPr marL="285750" indent="-285750">
              <a:buFont typeface="Arial" panose="020B0604020202020204" pitchFamily="34" charset="0"/>
              <a:buChar char="•"/>
            </a:pPr>
            <a:r>
              <a:rPr lang="cs-CZ" dirty="0"/>
              <a:t>Poskytování společných školících programů, přednášek a seminářů pro členy vašeho centra chuti jim může pomoci pokračovat v jejich podnikání. Podnikatelé v potravinářství mají různé dovednosti a zkušenosti. Mohou být technicky brilantní při výrobě svého výrobku, ale mohou mít slabé marketingové nebo finanční/finanční dovednosti/schopnosti při účtování. </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a:t>Poskytování školení a rozvojových programů na místě proto může mít zásadní vliv na jejich přežití.</a:t>
            </a:r>
          </a:p>
        </p:txBody>
      </p:sp>
    </p:spTree>
    <p:extLst>
      <p:ext uri="{BB962C8B-B14F-4D97-AF65-F5344CB8AC3E}">
        <p14:creationId xmlns:p14="http://schemas.microsoft.com/office/powerpoint/2010/main" val="42166743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41</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Nadpis 1">
            <a:extLst>
              <a:ext uri="{FF2B5EF4-FFF2-40B4-BE49-F238E27FC236}">
                <a16:creationId xmlns:a16="http://schemas.microsoft.com/office/drawing/2014/main" id="{E4E6CB60-838B-4859-BE44-04892B56B1A6}"/>
              </a:ext>
            </a:extLst>
          </p:cNvPr>
          <p:cNvSpPr txBox="1">
            <a:spLocks/>
          </p:cNvSpPr>
          <p:nvPr/>
        </p:nvSpPr>
        <p:spPr>
          <a:xfrm>
            <a:off x="1025371" y="1707480"/>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dirty="0"/>
              <a:t>Další čtení</a:t>
            </a:r>
            <a:endParaRPr lang="sk-SK" dirty="0"/>
          </a:p>
        </p:txBody>
      </p:sp>
      <p:sp>
        <p:nvSpPr>
          <p:cNvPr id="9" name="Zástupný objekt pre obsah 2">
            <a:extLst>
              <a:ext uri="{FF2B5EF4-FFF2-40B4-BE49-F238E27FC236}">
                <a16:creationId xmlns:a16="http://schemas.microsoft.com/office/drawing/2014/main" id="{32AD4076-9B3B-40FE-847C-654B0629FA80}"/>
              </a:ext>
            </a:extLst>
          </p:cNvPr>
          <p:cNvSpPr>
            <a:spLocks noGrp="1"/>
          </p:cNvSpPr>
          <p:nvPr>
            <p:ph idx="1"/>
          </p:nvPr>
        </p:nvSpPr>
        <p:spPr>
          <a:xfrm>
            <a:off x="1025371" y="3003624"/>
            <a:ext cx="8229600" cy="3489251"/>
          </a:xfrm>
        </p:spPr>
        <p:txBody>
          <a:bodyPr/>
          <a:lstStyle/>
          <a:p>
            <a:r>
              <a:rPr lang="en-IE" altLang="en-US" dirty="0">
                <a:solidFill>
                  <a:srgbClr val="7A7C7E"/>
                </a:solidFill>
                <a:latin typeface="Bookman Old Style" panose="02050604050505020204" pitchFamily="18" charset="0"/>
                <a:hlinkClick r:id="rId4"/>
              </a:rPr>
              <a:t>https://gathercontent.com/blog/how-to-collaborate-the-creative-the-practical </a:t>
            </a:r>
          </a:p>
          <a:p>
            <a:r>
              <a:rPr lang="en-IE" altLang="en-US" dirty="0">
                <a:solidFill>
                  <a:srgbClr val="7A7C7E"/>
                </a:solidFill>
                <a:latin typeface="Bookman Old Style" panose="02050604050505020204" pitchFamily="18" charset="0"/>
                <a:hlinkClick r:id="rId5"/>
              </a:rPr>
              <a:t>https://www.ucanwest.ca/blog/business-management/top-5-online-business-collaboration-tools</a:t>
            </a:r>
            <a:endParaRPr lang="en-IE" altLang="en-US" dirty="0">
              <a:solidFill>
                <a:srgbClr val="7A7C7E"/>
              </a:solidFill>
              <a:latin typeface="Bookman Old Style" panose="02050604050505020204" pitchFamily="18" charset="0"/>
            </a:endParaRPr>
          </a:p>
          <a:p>
            <a:endParaRPr lang="en-IE" altLang="en-US" dirty="0">
              <a:solidFill>
                <a:srgbClr val="7A7C7E"/>
              </a:solidFill>
              <a:latin typeface="Bookman Old Style" panose="02050604050505020204" pitchFamily="18" charset="0"/>
            </a:endParaRPr>
          </a:p>
          <a:p>
            <a:endParaRPr lang="sk-SK" dirty="0"/>
          </a:p>
        </p:txBody>
      </p:sp>
    </p:spTree>
    <p:extLst>
      <p:ext uri="{BB962C8B-B14F-4D97-AF65-F5344CB8AC3E}">
        <p14:creationId xmlns:p14="http://schemas.microsoft.com/office/powerpoint/2010/main" val="22737863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42</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Nadpis 10">
            <a:extLst>
              <a:ext uri="{FF2B5EF4-FFF2-40B4-BE49-F238E27FC236}">
                <a16:creationId xmlns:a16="http://schemas.microsoft.com/office/drawing/2014/main" id="{175C4DF3-9A96-47FC-96DF-76E55E751826}"/>
              </a:ext>
            </a:extLst>
          </p:cNvPr>
          <p:cNvSpPr>
            <a:spLocks noGrp="1"/>
          </p:cNvSpPr>
          <p:nvPr>
            <p:ph type="title"/>
          </p:nvPr>
        </p:nvSpPr>
        <p:spPr/>
        <p:txBody>
          <a:bodyPr/>
          <a:lstStyle/>
          <a:p>
            <a:endParaRPr lang="cs-CZ"/>
          </a:p>
        </p:txBody>
      </p:sp>
      <p:sp>
        <p:nvSpPr>
          <p:cNvPr id="8" name="Nadpis 1">
            <a:extLst>
              <a:ext uri="{FF2B5EF4-FFF2-40B4-BE49-F238E27FC236}">
                <a16:creationId xmlns:a16="http://schemas.microsoft.com/office/drawing/2014/main" id="{E4E6CB60-838B-4859-BE44-04892B56B1A6}"/>
              </a:ext>
            </a:extLst>
          </p:cNvPr>
          <p:cNvSpPr txBox="1">
            <a:spLocks/>
          </p:cNvSpPr>
          <p:nvPr/>
        </p:nvSpPr>
        <p:spPr>
          <a:xfrm>
            <a:off x="1025371" y="1707480"/>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dirty="0"/>
              <a:t>Další čtení</a:t>
            </a:r>
            <a:endParaRPr lang="sk-SK" dirty="0"/>
          </a:p>
        </p:txBody>
      </p:sp>
      <p:sp>
        <p:nvSpPr>
          <p:cNvPr id="9" name="Zástupný objekt pre obsah 2">
            <a:extLst>
              <a:ext uri="{FF2B5EF4-FFF2-40B4-BE49-F238E27FC236}">
                <a16:creationId xmlns:a16="http://schemas.microsoft.com/office/drawing/2014/main" id="{32AD4076-9B3B-40FE-847C-654B0629FA80}"/>
              </a:ext>
            </a:extLst>
          </p:cNvPr>
          <p:cNvSpPr>
            <a:spLocks noGrp="1"/>
          </p:cNvSpPr>
          <p:nvPr>
            <p:ph idx="1"/>
          </p:nvPr>
        </p:nvSpPr>
        <p:spPr>
          <a:xfrm>
            <a:off x="1025371" y="3003624"/>
            <a:ext cx="8229600" cy="3489251"/>
          </a:xfrm>
        </p:spPr>
        <p:txBody>
          <a:bodyPr/>
          <a:lstStyle/>
          <a:p>
            <a:r>
              <a:rPr lang="en-IE" altLang="en-US" dirty="0">
                <a:solidFill>
                  <a:srgbClr val="7A7C7E"/>
                </a:solidFill>
                <a:latin typeface="Bookman Old Style" panose="02050604050505020204" pitchFamily="18" charset="0"/>
                <a:hlinkClick r:id="rId4"/>
              </a:rPr>
              <a:t>https://resources.workable.com/tutorial/collaboration-tools </a:t>
            </a:r>
          </a:p>
          <a:p>
            <a:r>
              <a:rPr lang="sk-SK" dirty="0">
                <a:hlinkClick r:id="rId5"/>
              </a:rPr>
              <a:t>https://www.bynder.com/en/glossary/collaboration-tools/</a:t>
            </a:r>
            <a:endParaRPr lang="en-IE">
              <a:solidFill>
                <a:srgbClr val="7A7C7E"/>
              </a:solidFill>
              <a:latin typeface="Bookman Old Style" panose="02050604050505020204" pitchFamily="18" charset="0"/>
            </a:endParaRPr>
          </a:p>
          <a:p>
            <a:endParaRPr lang="en-IE" altLang="en-US" dirty="0">
              <a:solidFill>
                <a:srgbClr val="7A7C7E"/>
              </a:solidFill>
              <a:latin typeface="Bookman Old Style" panose="02050604050505020204" pitchFamily="18" charset="0"/>
            </a:endParaRPr>
          </a:p>
          <a:p>
            <a:endParaRPr lang="sk-SK" dirty="0"/>
          </a:p>
        </p:txBody>
      </p:sp>
    </p:spTree>
    <p:extLst>
      <p:ext uri="{BB962C8B-B14F-4D97-AF65-F5344CB8AC3E}">
        <p14:creationId xmlns:p14="http://schemas.microsoft.com/office/powerpoint/2010/main" val="3639570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5</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1" name="Zástupný objekt pre obsah 2">
            <a:extLst>
              <a:ext uri="{FF2B5EF4-FFF2-40B4-BE49-F238E27FC236}">
                <a16:creationId xmlns:a16="http://schemas.microsoft.com/office/drawing/2014/main" id="{471A48A4-928D-4C39-A292-CC9EDD14DB39}"/>
              </a:ext>
            </a:extLst>
          </p:cNvPr>
          <p:cNvSpPr>
            <a:spLocks noGrp="1"/>
          </p:cNvSpPr>
          <p:nvPr>
            <p:ph idx="1"/>
          </p:nvPr>
        </p:nvSpPr>
        <p:spPr>
          <a:xfrm>
            <a:off x="755576" y="2636912"/>
            <a:ext cx="8229600" cy="3489251"/>
          </a:xfrm>
        </p:spPr>
        <p:txBody>
          <a:bodyPr>
            <a:normAutofit/>
          </a:bodyPr>
          <a:lstStyle/>
          <a:p>
            <a:pPr rtl="0" eaLnBrk="0" fontAlgn="base" hangingPunct="0"/>
            <a:r>
              <a:rPr lang="cs-CZ" dirty="0"/>
              <a:t>Problémy se nezdají tak ohromující, když o nich mluvíme, a je pravděpodobnější, že dva nebo více lidí najde řešení jako jeden.</a:t>
            </a:r>
            <a:endParaRPr lang="sk-SK" sz="2800" dirty="0">
              <a:effectLst/>
            </a:endParaRPr>
          </a:p>
        </p:txBody>
      </p:sp>
      <p:sp>
        <p:nvSpPr>
          <p:cNvPr id="12" name="BlokTextu 5">
            <a:extLst>
              <a:ext uri="{FF2B5EF4-FFF2-40B4-BE49-F238E27FC236}">
                <a16:creationId xmlns:a16="http://schemas.microsoft.com/office/drawing/2014/main" id="{9044C358-9FA1-495D-9F57-66D55D5CBADE}"/>
              </a:ext>
            </a:extLst>
          </p:cNvPr>
          <p:cNvSpPr txBox="1"/>
          <p:nvPr/>
        </p:nvSpPr>
        <p:spPr>
          <a:xfrm>
            <a:off x="2087723" y="6085338"/>
            <a:ext cx="4968552" cy="276999"/>
          </a:xfrm>
          <a:prstGeom prst="rect">
            <a:avLst/>
          </a:prstGeom>
          <a:noFill/>
        </p:spPr>
        <p:txBody>
          <a:bodyPr wrap="square">
            <a:spAutoFit/>
          </a:bodyPr>
          <a:lstStyle/>
          <a:p>
            <a:r>
              <a:rPr lang="sk-SK" sz="1200" dirty="0"/>
              <a:t>https://www.dreamstime.com/illustration/collaboration.html</a:t>
            </a:r>
          </a:p>
        </p:txBody>
      </p:sp>
      <p:pic>
        <p:nvPicPr>
          <p:cNvPr id="13" name="Picture 2" descr="Collaboration Stock Illustrations – 82,099 Collaboration Stock  Illustrations, Vectors &amp; Clipart - Dreamstime">
            <a:extLst>
              <a:ext uri="{FF2B5EF4-FFF2-40B4-BE49-F238E27FC236}">
                <a16:creationId xmlns:a16="http://schemas.microsoft.com/office/drawing/2014/main" id="{D4366953-938D-493D-9C58-F650FE08518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6429" y="3948005"/>
            <a:ext cx="5603477" cy="2178158"/>
          </a:xfrm>
          <a:prstGeom prst="rect">
            <a:avLst/>
          </a:prstGeom>
          <a:noFill/>
          <a:extLst>
            <a:ext uri="{909E8E84-426E-40DD-AFC4-6F175D3DCCD1}">
              <a14:hiddenFill xmlns:a14="http://schemas.microsoft.com/office/drawing/2010/main">
                <a:solidFill>
                  <a:srgbClr val="FFFFFF"/>
                </a:solidFill>
              </a14:hiddenFill>
            </a:ext>
          </a:extLst>
        </p:spPr>
      </p:pic>
      <p:sp>
        <p:nvSpPr>
          <p:cNvPr id="14" name="Nadpis 1">
            <a:extLst>
              <a:ext uri="{FF2B5EF4-FFF2-40B4-BE49-F238E27FC236}">
                <a16:creationId xmlns:a16="http://schemas.microsoft.com/office/drawing/2014/main" id="{1F495252-66BE-468E-B67E-C8264987BE1C}"/>
              </a:ext>
            </a:extLst>
          </p:cNvPr>
          <p:cNvSpPr txBox="1">
            <a:spLocks/>
          </p:cNvSpPr>
          <p:nvPr/>
        </p:nvSpPr>
        <p:spPr>
          <a:xfrm>
            <a:off x="755576" y="1582161"/>
            <a:ext cx="822960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Trebuchet MS" panose="020B0603020202020204" pitchFamily="34"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E" sz="44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rPr>
              <a:t>1. </a:t>
            </a:r>
            <a:r>
              <a:rPr kumimoji="0" lang="en-IE" sz="4400" b="1" i="0" u="none" strike="noStrike" kern="1200" cap="none" spc="0" normalizeH="0" baseline="0" noProof="0" dirty="0" err="1">
                <a:ln>
                  <a:noFill/>
                </a:ln>
                <a:solidFill>
                  <a:sysClr val="windowText" lastClr="000000"/>
                </a:solidFill>
                <a:effectLst/>
                <a:uLnTx/>
                <a:uFillTx/>
                <a:latin typeface="Trebuchet MS" panose="020B0603020202020204" pitchFamily="34" charset="0"/>
                <a:ea typeface="+mj-ea"/>
                <a:cs typeface="+mj-cs"/>
              </a:rPr>
              <a:t>Spoluprác</a:t>
            </a:r>
            <a:r>
              <a:rPr kumimoji="0" lang="cs-CZ" sz="44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rPr>
              <a:t>e</a:t>
            </a:r>
            <a:r>
              <a:rPr kumimoji="0" lang="en-IE" sz="44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rPr>
              <a:t> s </a:t>
            </a:r>
            <a:r>
              <a:rPr kumimoji="0" lang="en-IE" sz="4400" b="1" i="0" u="none" strike="noStrike" kern="1200" cap="none" spc="0" normalizeH="0" baseline="0" noProof="0" dirty="0" err="1">
                <a:ln>
                  <a:noFill/>
                </a:ln>
                <a:solidFill>
                  <a:sysClr val="windowText" lastClr="000000"/>
                </a:solidFill>
                <a:effectLst/>
                <a:uLnTx/>
                <a:uFillTx/>
                <a:latin typeface="Trebuchet MS" panose="020B0603020202020204" pitchFamily="34" charset="0"/>
                <a:ea typeface="+mj-ea"/>
                <a:cs typeface="+mj-cs"/>
              </a:rPr>
              <a:t>ostatn</a:t>
            </a:r>
            <a:r>
              <a:rPr kumimoji="0" lang="cs-CZ" sz="44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rPr>
              <a:t>í</a:t>
            </a:r>
            <a:r>
              <a:rPr kumimoji="0" lang="en-IE" sz="44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rPr>
              <a:t>mi - </a:t>
            </a:r>
            <a:r>
              <a:rPr kumimoji="0" lang="en-IE" sz="4400" b="1" i="0" u="none" strike="noStrike" kern="1200" cap="none" spc="0" normalizeH="0" baseline="0" noProof="0" dirty="0" err="1">
                <a:ln>
                  <a:noFill/>
                </a:ln>
                <a:solidFill>
                  <a:sysClr val="windowText" lastClr="000000"/>
                </a:solidFill>
                <a:effectLst/>
                <a:uLnTx/>
                <a:uFillTx/>
                <a:latin typeface="Trebuchet MS" panose="020B0603020202020204" pitchFamily="34" charset="0"/>
                <a:ea typeface="+mj-ea"/>
                <a:cs typeface="+mj-cs"/>
              </a:rPr>
              <a:t>Pr</a:t>
            </a:r>
            <a:r>
              <a:rPr kumimoji="0" lang="cs-CZ" sz="44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rPr>
              <a:t>oč</a:t>
            </a:r>
            <a:r>
              <a:rPr kumimoji="0" lang="en-IE" sz="44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rPr>
              <a:t>?</a:t>
            </a:r>
            <a:endParaRPr kumimoji="0" lang="sk-SK" sz="4400" b="0"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endParaRPr>
          </a:p>
        </p:txBody>
      </p:sp>
    </p:spTree>
    <p:extLst>
      <p:ext uri="{BB962C8B-B14F-4D97-AF65-F5344CB8AC3E}">
        <p14:creationId xmlns:p14="http://schemas.microsoft.com/office/powerpoint/2010/main" val="3205987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6</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9" name="Nadpis 1">
            <a:extLst>
              <a:ext uri="{FF2B5EF4-FFF2-40B4-BE49-F238E27FC236}">
                <a16:creationId xmlns:a16="http://schemas.microsoft.com/office/drawing/2014/main" id="{DEBCCA16-135D-4B8B-B796-FEFF03C2F528}"/>
              </a:ext>
            </a:extLst>
          </p:cNvPr>
          <p:cNvSpPr>
            <a:spLocks noGrp="1"/>
          </p:cNvSpPr>
          <p:nvPr>
            <p:ph type="title"/>
          </p:nvPr>
        </p:nvSpPr>
        <p:spPr>
          <a:xfrm>
            <a:off x="457200" y="1687796"/>
            <a:ext cx="8229600" cy="795971"/>
          </a:xfr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IE" sz="4000" b="1" kern="1200" dirty="0">
                <a:solidFill>
                  <a:schemeClr val="tx1"/>
                </a:solidFill>
                <a:effectLst/>
                <a:latin typeface="Trebuchet MS" panose="020B0603020202020204" pitchFamily="34" charset="0"/>
                <a:ea typeface="+mj-ea"/>
                <a:cs typeface="+mj-cs"/>
              </a:rPr>
              <a:t>1. </a:t>
            </a:r>
            <a:r>
              <a:rPr lang="cs-CZ" sz="4000" b="1" dirty="0">
                <a:latin typeface="Trebuchet MS" panose="020B0603020202020204" pitchFamily="34" charset="0"/>
              </a:rPr>
              <a:t>C</a:t>
            </a:r>
            <a:r>
              <a:rPr lang="en-IE" sz="4000" b="1" kern="1200" dirty="0">
                <a:solidFill>
                  <a:schemeClr val="tx1"/>
                </a:solidFill>
                <a:effectLst/>
                <a:latin typeface="Trebuchet MS" panose="020B0603020202020204" pitchFamily="34" charset="0"/>
                <a:ea typeface="+mj-ea"/>
                <a:cs typeface="+mj-cs"/>
              </a:rPr>
              <a:t>o je </a:t>
            </a:r>
            <a:r>
              <a:rPr lang="en-IE" sz="4000" b="1" kern="1200" dirty="0" err="1">
                <a:solidFill>
                  <a:schemeClr val="tx1"/>
                </a:solidFill>
                <a:effectLst/>
                <a:latin typeface="Trebuchet MS" panose="020B0603020202020204" pitchFamily="34" charset="0"/>
                <a:ea typeface="+mj-ea"/>
                <a:cs typeface="+mj-cs"/>
              </a:rPr>
              <a:t>spoluprác</a:t>
            </a:r>
            <a:r>
              <a:rPr lang="cs-CZ" sz="4000" b="1" kern="1200" dirty="0">
                <a:solidFill>
                  <a:schemeClr val="tx1"/>
                </a:solidFill>
                <a:effectLst/>
                <a:latin typeface="Trebuchet MS" panose="020B0603020202020204" pitchFamily="34" charset="0"/>
                <a:ea typeface="+mj-ea"/>
                <a:cs typeface="+mj-cs"/>
              </a:rPr>
              <a:t>e</a:t>
            </a:r>
            <a:r>
              <a:rPr lang="en-IE" sz="4000" b="1" kern="1200" dirty="0">
                <a:solidFill>
                  <a:schemeClr val="tx1"/>
                </a:solidFill>
                <a:effectLst/>
                <a:latin typeface="Trebuchet MS" panose="020B0603020202020204" pitchFamily="34" charset="0"/>
                <a:ea typeface="+mj-ea"/>
                <a:cs typeface="+mj-cs"/>
              </a:rPr>
              <a:t>?</a:t>
            </a:r>
            <a:endParaRPr lang="sk-SK" sz="4000" dirty="0">
              <a:effectLst/>
            </a:endParaRPr>
          </a:p>
        </p:txBody>
      </p:sp>
      <p:sp>
        <p:nvSpPr>
          <p:cNvPr id="13" name="TextovéPole 12">
            <a:extLst>
              <a:ext uri="{FF2B5EF4-FFF2-40B4-BE49-F238E27FC236}">
                <a16:creationId xmlns:a16="http://schemas.microsoft.com/office/drawing/2014/main" id="{24F75A4F-A7B1-4FB8-92CB-5AE48D82F512}"/>
              </a:ext>
            </a:extLst>
          </p:cNvPr>
          <p:cNvSpPr txBox="1"/>
          <p:nvPr/>
        </p:nvSpPr>
        <p:spPr>
          <a:xfrm>
            <a:off x="1090569" y="2830933"/>
            <a:ext cx="8607104" cy="1477328"/>
          </a:xfrm>
          <a:prstGeom prst="rect">
            <a:avLst/>
          </a:prstGeom>
          <a:noFill/>
        </p:spPr>
        <p:txBody>
          <a:bodyPr wrap="square">
            <a:spAutoFit/>
          </a:bodyPr>
          <a:lstStyle/>
          <a:p>
            <a:pPr marL="285750" indent="-285750">
              <a:buFont typeface="Arial" panose="020B0604020202020204" pitchFamily="34" charset="0"/>
              <a:buChar char="•"/>
            </a:pPr>
            <a:r>
              <a:rPr lang="cs-CZ" dirty="0"/>
              <a:t>Spolupráce je proces, ve kterém dva nebo více lidí nebo organizací spolupracují s cílem dosáhnout vzájemné výhody. </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a:t>Možnosti sahají od neformálních sítí a aliancí přes společné realizaci projektů až po úplné sloučení.</a:t>
            </a:r>
          </a:p>
        </p:txBody>
      </p:sp>
    </p:spTree>
    <p:extLst>
      <p:ext uri="{BB962C8B-B14F-4D97-AF65-F5344CB8AC3E}">
        <p14:creationId xmlns:p14="http://schemas.microsoft.com/office/powerpoint/2010/main" val="2188347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7</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9" name="Zástupný obsah 8">
            <a:extLst>
              <a:ext uri="{FF2B5EF4-FFF2-40B4-BE49-F238E27FC236}">
                <a16:creationId xmlns:a16="http://schemas.microsoft.com/office/drawing/2014/main" id="{1BC241B7-6A35-471B-BB75-470DC507DA81}"/>
              </a:ext>
            </a:extLst>
          </p:cNvPr>
          <p:cNvSpPr>
            <a:spLocks noGrp="1"/>
          </p:cNvSpPr>
          <p:nvPr>
            <p:ph idx="1"/>
          </p:nvPr>
        </p:nvSpPr>
        <p:spPr/>
        <p:txBody>
          <a:bodyPr/>
          <a:lstStyle/>
          <a:p>
            <a:endParaRPr lang="cs-CZ" dirty="0"/>
          </a:p>
          <a:p>
            <a:endParaRPr lang="cs-CZ" dirty="0"/>
          </a:p>
          <a:p>
            <a:r>
              <a:rPr lang="cs-CZ" dirty="0"/>
              <a:t>Spolupráce může trvat určitou dobu nebo může být trvalou dohodou. Tyto možnosti mají společné to, že zahrnují určitý druh výměny.</a:t>
            </a:r>
          </a:p>
        </p:txBody>
      </p:sp>
      <p:sp>
        <p:nvSpPr>
          <p:cNvPr id="10" name="Nadpis 1">
            <a:extLst>
              <a:ext uri="{FF2B5EF4-FFF2-40B4-BE49-F238E27FC236}">
                <a16:creationId xmlns:a16="http://schemas.microsoft.com/office/drawing/2014/main" id="{89D86758-3F0D-43DB-9125-5C0208EC3BA0}"/>
              </a:ext>
            </a:extLst>
          </p:cNvPr>
          <p:cNvSpPr>
            <a:spLocks noGrp="1"/>
          </p:cNvSpPr>
          <p:nvPr>
            <p:ph type="title"/>
          </p:nvPr>
        </p:nvSpPr>
        <p:spPr>
          <a:xfrm>
            <a:off x="457200" y="1687796"/>
            <a:ext cx="8229600" cy="795971"/>
          </a:xfr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IE" sz="4000" b="1" kern="1200" dirty="0">
                <a:solidFill>
                  <a:schemeClr val="tx1"/>
                </a:solidFill>
                <a:effectLst/>
                <a:latin typeface="Trebuchet MS" panose="020B0603020202020204" pitchFamily="34" charset="0"/>
                <a:ea typeface="+mj-ea"/>
                <a:cs typeface="+mj-cs"/>
              </a:rPr>
              <a:t>1. </a:t>
            </a:r>
            <a:r>
              <a:rPr lang="cs-CZ" sz="4000" b="1" dirty="0">
                <a:latin typeface="Trebuchet MS" panose="020B0603020202020204" pitchFamily="34" charset="0"/>
              </a:rPr>
              <a:t>C</a:t>
            </a:r>
            <a:r>
              <a:rPr lang="en-IE" sz="4000" b="1" kern="1200" dirty="0">
                <a:solidFill>
                  <a:schemeClr val="tx1"/>
                </a:solidFill>
                <a:effectLst/>
                <a:latin typeface="Trebuchet MS" panose="020B0603020202020204" pitchFamily="34" charset="0"/>
                <a:ea typeface="+mj-ea"/>
                <a:cs typeface="+mj-cs"/>
              </a:rPr>
              <a:t>o je </a:t>
            </a:r>
            <a:r>
              <a:rPr lang="en-IE" sz="4000" b="1" kern="1200" dirty="0" err="1">
                <a:solidFill>
                  <a:schemeClr val="tx1"/>
                </a:solidFill>
                <a:effectLst/>
                <a:latin typeface="Trebuchet MS" panose="020B0603020202020204" pitchFamily="34" charset="0"/>
                <a:ea typeface="+mj-ea"/>
                <a:cs typeface="+mj-cs"/>
              </a:rPr>
              <a:t>spoluprác</a:t>
            </a:r>
            <a:r>
              <a:rPr lang="cs-CZ" sz="4000" b="1" kern="1200" dirty="0">
                <a:solidFill>
                  <a:schemeClr val="tx1"/>
                </a:solidFill>
                <a:effectLst/>
                <a:latin typeface="Trebuchet MS" panose="020B0603020202020204" pitchFamily="34" charset="0"/>
                <a:ea typeface="+mj-ea"/>
                <a:cs typeface="+mj-cs"/>
              </a:rPr>
              <a:t>e</a:t>
            </a:r>
            <a:r>
              <a:rPr lang="en-IE" sz="4000" b="1" kern="1200" dirty="0">
                <a:solidFill>
                  <a:schemeClr val="tx1"/>
                </a:solidFill>
                <a:effectLst/>
                <a:latin typeface="Trebuchet MS" panose="020B0603020202020204" pitchFamily="34" charset="0"/>
                <a:ea typeface="+mj-ea"/>
                <a:cs typeface="+mj-cs"/>
              </a:rPr>
              <a:t>?</a:t>
            </a:r>
            <a:endParaRPr lang="sk-SK" sz="4000" dirty="0">
              <a:effectLst/>
            </a:endParaRPr>
          </a:p>
        </p:txBody>
      </p:sp>
    </p:spTree>
    <p:extLst>
      <p:ext uri="{BB962C8B-B14F-4D97-AF65-F5344CB8AC3E}">
        <p14:creationId xmlns:p14="http://schemas.microsoft.com/office/powerpoint/2010/main" val="3380606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8</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7" name="Nadpis 1">
            <a:extLst>
              <a:ext uri="{FF2B5EF4-FFF2-40B4-BE49-F238E27FC236}">
                <a16:creationId xmlns:a16="http://schemas.microsoft.com/office/drawing/2014/main" id="{5DC0F0C3-3480-463E-8BAD-3A5013B358BB}"/>
              </a:ext>
            </a:extLst>
          </p:cNvPr>
          <p:cNvSpPr txBox="1">
            <a:spLocks/>
          </p:cNvSpPr>
          <p:nvPr/>
        </p:nvSpPr>
        <p:spPr>
          <a:xfrm>
            <a:off x="457200" y="134076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Trebuchet MS" panose="020B0603020202020204" pitchFamily="34"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E" sz="40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rPr>
              <a:t>1. </a:t>
            </a:r>
            <a:r>
              <a:rPr lang="cs-CZ" sz="4000" b="1" dirty="0">
                <a:solidFill>
                  <a:sysClr val="windowText" lastClr="000000"/>
                </a:solidFill>
              </a:rPr>
              <a:t>C</a:t>
            </a:r>
            <a:r>
              <a:rPr kumimoji="0" lang="en-IE" sz="40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rPr>
              <a:t>o je </a:t>
            </a:r>
            <a:r>
              <a:rPr kumimoji="0" lang="en-IE" sz="4000" b="1" i="0" u="none" strike="noStrike" kern="1200" cap="none" spc="0" normalizeH="0" baseline="0" noProof="0" dirty="0" err="1">
                <a:ln>
                  <a:noFill/>
                </a:ln>
                <a:solidFill>
                  <a:sysClr val="windowText" lastClr="000000"/>
                </a:solidFill>
                <a:effectLst/>
                <a:uLnTx/>
                <a:uFillTx/>
                <a:latin typeface="Trebuchet MS" panose="020B0603020202020204" pitchFamily="34" charset="0"/>
                <a:ea typeface="+mj-ea"/>
                <a:cs typeface="+mj-cs"/>
              </a:rPr>
              <a:t>spoluprác</a:t>
            </a:r>
            <a:r>
              <a:rPr kumimoji="0" lang="cs-CZ" sz="40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rPr>
              <a:t>e</a:t>
            </a:r>
            <a:r>
              <a:rPr kumimoji="0" lang="en-IE" sz="40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rPr>
              <a:t>?</a:t>
            </a:r>
            <a:endParaRPr kumimoji="0" lang="sk-SK" sz="4000" b="0" i="0" u="none" strike="noStrike" kern="1200" cap="none" spc="0" normalizeH="0" baseline="0" noProof="0" dirty="0">
              <a:ln>
                <a:noFill/>
              </a:ln>
              <a:solidFill>
                <a:sysClr val="windowText" lastClr="000000"/>
              </a:solidFill>
              <a:effectLst/>
              <a:uLnTx/>
              <a:uFillTx/>
              <a:latin typeface="Trebuchet MS" panose="020B0603020202020204" pitchFamily="34" charset="0"/>
              <a:ea typeface="+mj-ea"/>
              <a:cs typeface="+mj-cs"/>
            </a:endParaRPr>
          </a:p>
        </p:txBody>
      </p:sp>
      <p:sp>
        <p:nvSpPr>
          <p:cNvPr id="18" name="Zástupný objekt pre obsah 2">
            <a:extLst>
              <a:ext uri="{FF2B5EF4-FFF2-40B4-BE49-F238E27FC236}">
                <a16:creationId xmlns:a16="http://schemas.microsoft.com/office/drawing/2014/main" id="{68F6BFA5-D73E-4666-A5E4-FFEFFAA7E7D7}"/>
              </a:ext>
            </a:extLst>
          </p:cNvPr>
          <p:cNvSpPr txBox="1">
            <a:spLocks/>
          </p:cNvSpPr>
          <p:nvPr/>
        </p:nvSpPr>
        <p:spPr>
          <a:xfrm>
            <a:off x="323528" y="3697936"/>
            <a:ext cx="3610744" cy="114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rebuchet MS" panose="020B0603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rebuchet MS" panose="020B0603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rebuchet MS" panose="020B0603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rebuchet MS" panose="020B0603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rebuchet MS" panose="020B0603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20000"/>
              </a:spcBef>
              <a:spcAft>
                <a:spcPts val="0"/>
              </a:spcAft>
              <a:buClrTx/>
              <a:buSzTx/>
              <a:buFont typeface="Arial" panose="020B0604020202020204" pitchFamily="34" charset="0"/>
              <a:buNone/>
              <a:tabLst/>
              <a:defRPr/>
            </a:pPr>
            <a:r>
              <a:rPr kumimoji="0" lang="en-IE" sz="32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n-ea"/>
                <a:cs typeface="+mn-cs"/>
              </a:rPr>
              <a:t>K</a:t>
            </a:r>
            <a:r>
              <a:rPr kumimoji="0" lang="cs-CZ" sz="3200" b="1" i="0" u="none" strike="noStrike" kern="1200" cap="none" spc="0" normalizeH="0" baseline="0" noProof="0" dirty="0" err="1">
                <a:ln>
                  <a:noFill/>
                </a:ln>
                <a:solidFill>
                  <a:sysClr val="windowText" lastClr="000000"/>
                </a:solidFill>
                <a:effectLst/>
                <a:uLnTx/>
                <a:uFillTx/>
                <a:latin typeface="Trebuchet MS" panose="020B0603020202020204" pitchFamily="34" charset="0"/>
                <a:ea typeface="+mn-ea"/>
                <a:cs typeface="+mn-cs"/>
              </a:rPr>
              <a:t>lí</a:t>
            </a:r>
            <a:r>
              <a:rPr kumimoji="0" lang="en-IE" sz="3200" b="1" i="0" u="none" strike="noStrike" kern="1200" cap="none" spc="0" normalizeH="0" baseline="0" noProof="0" dirty="0" err="1">
                <a:ln>
                  <a:noFill/>
                </a:ln>
                <a:solidFill>
                  <a:sysClr val="windowText" lastClr="000000"/>
                </a:solidFill>
                <a:effectLst/>
                <a:uLnTx/>
                <a:uFillTx/>
                <a:latin typeface="Trebuchet MS" panose="020B0603020202020204" pitchFamily="34" charset="0"/>
                <a:ea typeface="+mn-ea"/>
                <a:cs typeface="+mn-cs"/>
              </a:rPr>
              <a:t>čov</a:t>
            </a:r>
            <a:r>
              <a:rPr kumimoji="0" lang="cs-CZ" sz="32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n-ea"/>
                <a:cs typeface="+mn-cs"/>
              </a:rPr>
              <a:t>á</a:t>
            </a:r>
            <a:r>
              <a:rPr kumimoji="0" lang="en-IE" sz="32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n-ea"/>
                <a:cs typeface="+mn-cs"/>
              </a:rPr>
              <a:t> </a:t>
            </a:r>
            <a:r>
              <a:rPr kumimoji="0" lang="en-IE" sz="3200" b="1" i="0" u="none" strike="noStrike" kern="1200" cap="none" spc="0" normalizeH="0" baseline="0" noProof="0" dirty="0" err="1">
                <a:ln>
                  <a:noFill/>
                </a:ln>
                <a:solidFill>
                  <a:sysClr val="windowText" lastClr="000000"/>
                </a:solidFill>
                <a:effectLst/>
                <a:uLnTx/>
                <a:uFillTx/>
                <a:latin typeface="Trebuchet MS" panose="020B0603020202020204" pitchFamily="34" charset="0"/>
                <a:ea typeface="+mn-ea"/>
                <a:cs typeface="+mn-cs"/>
              </a:rPr>
              <a:t>slov</a:t>
            </a:r>
            <a:r>
              <a:rPr kumimoji="0" lang="cs-CZ" sz="32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n-ea"/>
                <a:cs typeface="+mn-cs"/>
              </a:rPr>
              <a:t>a</a:t>
            </a:r>
            <a:r>
              <a:rPr kumimoji="0" lang="en-IE" sz="3200" b="1" i="0" u="none" strike="noStrike" kern="1200" cap="none" spc="0" normalizeH="0" baseline="0" noProof="0" dirty="0">
                <a:ln>
                  <a:noFill/>
                </a:ln>
                <a:solidFill>
                  <a:sysClr val="windowText" lastClr="000000"/>
                </a:solidFill>
                <a:effectLst/>
                <a:uLnTx/>
                <a:uFillTx/>
                <a:latin typeface="Trebuchet MS" panose="020B0603020202020204" pitchFamily="34" charset="0"/>
                <a:ea typeface="+mn-ea"/>
                <a:cs typeface="+mn-cs"/>
              </a:rPr>
              <a:t> </a:t>
            </a:r>
            <a:r>
              <a:rPr kumimoji="0" lang="en-IE" sz="3200" b="1" i="0" u="none" strike="noStrike" kern="1200" cap="none" spc="0" normalizeH="0" baseline="0" noProof="0" dirty="0" err="1">
                <a:ln>
                  <a:noFill/>
                </a:ln>
                <a:solidFill>
                  <a:sysClr val="windowText" lastClr="000000"/>
                </a:solidFill>
                <a:effectLst/>
                <a:uLnTx/>
                <a:uFillTx/>
                <a:latin typeface="Trebuchet MS" panose="020B0603020202020204" pitchFamily="34" charset="0"/>
                <a:ea typeface="+mn-ea"/>
                <a:cs typeface="+mn-cs"/>
              </a:rPr>
              <a:t>spolupráce</a:t>
            </a:r>
            <a:endParaRPr kumimoji="0" lang="sk-SK" sz="3200" b="0" i="0" u="none" strike="noStrike" kern="1200" cap="none" spc="0" normalizeH="0" baseline="0" noProof="0" dirty="0">
              <a:ln>
                <a:noFill/>
              </a:ln>
              <a:solidFill>
                <a:sysClr val="windowText" lastClr="000000"/>
              </a:solidFill>
              <a:effectLst/>
              <a:uLnTx/>
              <a:uFillTx/>
              <a:latin typeface="Trebuchet MS" panose="020B0603020202020204" pitchFamily="34" charset="0"/>
              <a:ea typeface="+mn-ea"/>
              <a:cs typeface="+mn-cs"/>
            </a:endParaRPr>
          </a:p>
        </p:txBody>
      </p:sp>
      <p:graphicFrame>
        <p:nvGraphicFramePr>
          <p:cNvPr id="19" name="Diagram 18">
            <a:extLst>
              <a:ext uri="{FF2B5EF4-FFF2-40B4-BE49-F238E27FC236}">
                <a16:creationId xmlns:a16="http://schemas.microsoft.com/office/drawing/2014/main" id="{A39AFD4E-3111-41F9-BBDD-98F3A11ACB6E}"/>
              </a:ext>
            </a:extLst>
          </p:cNvPr>
          <p:cNvGraphicFramePr/>
          <p:nvPr>
            <p:extLst>
              <p:ext uri="{D42A27DB-BD31-4B8C-83A1-F6EECF244321}">
                <p14:modId xmlns:p14="http://schemas.microsoft.com/office/powerpoint/2010/main" val="4048275453"/>
              </p:ext>
            </p:extLst>
          </p:nvPr>
        </p:nvGraphicFramePr>
        <p:xfrm>
          <a:off x="2915816" y="2276871"/>
          <a:ext cx="6079419" cy="398512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35174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6A77F40C-6544-4153-8B40-EF20CD5F9317}"/>
              </a:ext>
            </a:extLst>
          </p:cNvPr>
          <p:cNvSpPr>
            <a:spLocks noGrp="1"/>
          </p:cNvSpPr>
          <p:nvPr>
            <p:ph type="ftr" sz="quarter" idx="11"/>
          </p:nvPr>
        </p:nvSpPr>
        <p:spPr/>
        <p:txBody>
          <a:bodyPr/>
          <a:lstStyle/>
          <a:p>
            <a:endParaRPr lang="cs-CZ" sz="1200" b="1" dirty="0">
              <a:effectLst/>
              <a:latin typeface="Calibri" panose="020F0502020204030204" pitchFamily="34" charset="0"/>
              <a:ea typeface="Times New Roman" panose="02020603050405020304" pitchFamily="18" charset="0"/>
            </a:endParaRPr>
          </a:p>
          <a:p>
            <a:r>
              <a:rPr lang="cs-CZ" sz="1200" b="1" dirty="0">
                <a:effectLst/>
                <a:latin typeface="Calibri" panose="020F0502020204030204" pitchFamily="34" charset="0"/>
                <a:ea typeface="Times New Roman" panose="02020603050405020304" pitchFamily="18" charset="0"/>
              </a:rPr>
              <a:t>Číslo projektu</a:t>
            </a:r>
            <a:r>
              <a:rPr lang="en-GB" sz="1200" b="1" dirty="0">
                <a:effectLst/>
                <a:latin typeface="Calibri" panose="020F0502020204030204" pitchFamily="34" charset="0"/>
                <a:ea typeface="Times New Roman" panose="02020603050405020304" pitchFamily="18" charset="0"/>
              </a:rPr>
              <a:t>: 2020-1-SK01-KA202-078207</a:t>
            </a:r>
            <a:endParaRPr lang="cs-CZ" sz="1100" dirty="0">
              <a:effectLst/>
              <a:latin typeface="Times New Roman" panose="02020603050405020304" pitchFamily="18"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3EAF5AB4-94D6-4489-A933-6E181408B39C}"/>
              </a:ext>
            </a:extLst>
          </p:cNvPr>
          <p:cNvSpPr>
            <a:spLocks noGrp="1"/>
          </p:cNvSpPr>
          <p:nvPr>
            <p:ph type="sldNum" sz="quarter" idx="12"/>
          </p:nvPr>
        </p:nvSpPr>
        <p:spPr/>
        <p:txBody>
          <a:bodyPr/>
          <a:lstStyle/>
          <a:p>
            <a:fld id="{67EB3453-50FB-4F84-A2BC-F5B9BC87FA5A}" type="slidenum">
              <a:rPr lang="cs-CZ" smtClean="0"/>
              <a:t>9</a:t>
            </a:fld>
            <a:endParaRPr lang="cs-CZ"/>
          </a:p>
        </p:txBody>
      </p:sp>
      <p:pic>
        <p:nvPicPr>
          <p:cNvPr id="6" name="Picture 2" descr="Logo, company name&#10;&#10;Description automatically generated">
            <a:extLst>
              <a:ext uri="{FF2B5EF4-FFF2-40B4-BE49-F238E27FC236}">
                <a16:creationId xmlns:a16="http://schemas.microsoft.com/office/drawing/2014/main" id="{90F7A851-418C-4462-8129-B9984041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978" y="142419"/>
            <a:ext cx="2897822" cy="1770973"/>
          </a:xfrm>
          <a:prstGeom prst="rect">
            <a:avLst/>
          </a:prstGeom>
        </p:spPr>
      </p:pic>
      <p:pic>
        <p:nvPicPr>
          <p:cNvPr id="7" name="image12.jpg">
            <a:extLst>
              <a:ext uri="{FF2B5EF4-FFF2-40B4-BE49-F238E27FC236}">
                <a16:creationId xmlns:a16="http://schemas.microsoft.com/office/drawing/2014/main" id="{B9FB1F4F-2A88-4950-9424-FCEE8A61B290}"/>
              </a:ext>
            </a:extLst>
          </p:cNvPr>
          <p:cNvPicPr/>
          <p:nvPr/>
        </p:nvPicPr>
        <p:blipFill>
          <a:blip r:embed="rId3">
            <a:extLst>
              <a:ext uri="{28A0092B-C50C-407E-A947-70E740481C1C}">
                <a14:useLocalDpi xmlns:a14="http://schemas.microsoft.com/office/drawing/2010/main" val="0"/>
              </a:ext>
            </a:extLst>
          </a:blip>
          <a:srcRect/>
          <a:stretch>
            <a:fillRect/>
          </a:stretch>
        </p:blipFill>
        <p:spPr>
          <a:xfrm>
            <a:off x="838200" y="681037"/>
            <a:ext cx="3003869" cy="795971"/>
          </a:xfrm>
          <a:prstGeom prst="rect">
            <a:avLst/>
          </a:prstGeom>
          <a:ln/>
        </p:spPr>
      </p:pic>
      <p:sp>
        <p:nvSpPr>
          <p:cNvPr id="12" name="Nadpis 1">
            <a:extLst>
              <a:ext uri="{FF2B5EF4-FFF2-40B4-BE49-F238E27FC236}">
                <a16:creationId xmlns:a16="http://schemas.microsoft.com/office/drawing/2014/main" id="{3A0D45F5-CFF1-4839-877F-9553F2791732}"/>
              </a:ext>
            </a:extLst>
          </p:cNvPr>
          <p:cNvSpPr>
            <a:spLocks noGrp="1"/>
          </p:cNvSpPr>
          <p:nvPr>
            <p:ph type="title"/>
          </p:nvPr>
        </p:nvSpPr>
        <p:spPr>
          <a:xfrm>
            <a:off x="457200" y="1687796"/>
            <a:ext cx="8229600" cy="795971"/>
          </a:xfr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IE" sz="4000" b="1" kern="1200" dirty="0">
                <a:solidFill>
                  <a:schemeClr val="tx1"/>
                </a:solidFill>
                <a:effectLst/>
                <a:latin typeface="Trebuchet MS" panose="020B0603020202020204" pitchFamily="34" charset="0"/>
                <a:ea typeface="+mj-ea"/>
                <a:cs typeface="+mj-cs"/>
              </a:rPr>
              <a:t>1. </a:t>
            </a:r>
            <a:r>
              <a:rPr lang="cs-CZ" sz="4000" b="1" dirty="0">
                <a:latin typeface="Trebuchet MS" panose="020B0603020202020204" pitchFamily="34" charset="0"/>
              </a:rPr>
              <a:t>Proč spolupracovat</a:t>
            </a:r>
            <a:r>
              <a:rPr lang="en-IE" sz="4000" b="1" kern="1200" dirty="0">
                <a:solidFill>
                  <a:schemeClr val="tx1"/>
                </a:solidFill>
                <a:effectLst/>
                <a:latin typeface="Trebuchet MS" panose="020B0603020202020204" pitchFamily="34" charset="0"/>
                <a:ea typeface="+mj-ea"/>
                <a:cs typeface="+mj-cs"/>
              </a:rPr>
              <a:t>?</a:t>
            </a:r>
            <a:endParaRPr lang="sk-SK" sz="4000" dirty="0">
              <a:effectLst/>
            </a:endParaRPr>
          </a:p>
        </p:txBody>
      </p:sp>
      <p:sp>
        <p:nvSpPr>
          <p:cNvPr id="17" name="TextovéPole 16">
            <a:extLst>
              <a:ext uri="{FF2B5EF4-FFF2-40B4-BE49-F238E27FC236}">
                <a16:creationId xmlns:a16="http://schemas.microsoft.com/office/drawing/2014/main" id="{33AF95F6-D714-4328-A381-86E6E6D05141}"/>
              </a:ext>
            </a:extLst>
          </p:cNvPr>
          <p:cNvSpPr txBox="1"/>
          <p:nvPr/>
        </p:nvSpPr>
        <p:spPr>
          <a:xfrm>
            <a:off x="1258349" y="2830933"/>
            <a:ext cx="7883554" cy="1477328"/>
          </a:xfrm>
          <a:prstGeom prst="rect">
            <a:avLst/>
          </a:prstGeom>
          <a:noFill/>
        </p:spPr>
        <p:txBody>
          <a:bodyPr wrap="square">
            <a:spAutoFit/>
          </a:bodyPr>
          <a:lstStyle/>
          <a:p>
            <a:r>
              <a:rPr lang="cs-CZ" dirty="0"/>
              <a:t>Máte vizi vytvořit centrum chuti, ale možná nemáte dostatek dovedností nebo zdrojů k tomu, abyste ho sami zrealizovali.</a:t>
            </a:r>
          </a:p>
          <a:p>
            <a:endParaRPr lang="cs-CZ" dirty="0"/>
          </a:p>
          <a:p>
            <a:r>
              <a:rPr lang="cs-CZ" dirty="0"/>
              <a:t>Prostřednictvím spolupráce můžete vytvořit koalici vzájemně se doplňující podpory, dovedností, povzbuzení a zdrojů.</a:t>
            </a:r>
          </a:p>
        </p:txBody>
      </p:sp>
    </p:spTree>
    <p:extLst>
      <p:ext uri="{BB962C8B-B14F-4D97-AF65-F5344CB8AC3E}">
        <p14:creationId xmlns:p14="http://schemas.microsoft.com/office/powerpoint/2010/main" val="7754380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215528D5E10BA49B6643C35E826D0AA" ma:contentTypeVersion="17" ma:contentTypeDescription="Vytvoří nový dokument" ma:contentTypeScope="" ma:versionID="fcad38f92428f1399907585f969aa42e">
  <xsd:schema xmlns:xsd="http://www.w3.org/2001/XMLSchema" xmlns:xs="http://www.w3.org/2001/XMLSchema" xmlns:p="http://schemas.microsoft.com/office/2006/metadata/properties" xmlns:ns2="f5d98e21-7858-42b8-a513-89b049052d4e" xmlns:ns3="ebb57fef-aa04-4b64-85cb-dbd122f3ef38" targetNamespace="http://schemas.microsoft.com/office/2006/metadata/properties" ma:root="true" ma:fieldsID="862d6d2d627f1411e1f6b9c9c492d602" ns2:_="" ns3:_="">
    <xsd:import namespace="f5d98e21-7858-42b8-a513-89b049052d4e"/>
    <xsd:import namespace="ebb57fef-aa04-4b64-85cb-dbd122f3ef38"/>
    <xsd:element name="properties">
      <xsd:complexType>
        <xsd:sequence>
          <xsd:element name="documentManagement">
            <xsd:complexType>
              <xsd:all>
                <xsd:element ref="ns2:MediaServiceMetadata" minOccurs="0"/>
                <xsd:element ref="ns2:MediaServiceFastMetadata"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ServiceLocation" minOccurs="0"/>
                <xsd:element ref="ns2:lcf76f155ced4ddcb4097134ff3c332f" minOccurs="0"/>
                <xsd:element ref="ns3:TaxCatchAll" minOccurs="0"/>
                <xsd:element ref="ns3:SharedWithUsers" minOccurs="0"/>
                <xsd:element ref="ns3:SharedWithDetail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d98e21-7858-42b8-a513-89b049052d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Značky obrázků" ma:readOnly="false" ma:fieldId="{5cf76f15-5ced-4ddc-b409-7134ff3c332f}" ma:taxonomyMulti="true" ma:sspId="6104055d-a7a1-4227-823d-893947fae55f"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bb57fef-aa04-4b64-85cb-dbd122f3ef38"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17a2fb5e-3e71-46c2-8cfb-b18f0a1e2fa7}" ma:internalName="TaxCatchAll" ma:showField="CatchAllData" ma:web="ebb57fef-aa04-4b64-85cb-dbd122f3ef38">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5d98e21-7858-42b8-a513-89b049052d4e">
      <Terms xmlns="http://schemas.microsoft.com/office/infopath/2007/PartnerControls"/>
    </lcf76f155ced4ddcb4097134ff3c332f>
    <TaxCatchAll xmlns="ebb57fef-aa04-4b64-85cb-dbd122f3ef38" xsi:nil="true"/>
  </documentManagement>
</p:properties>
</file>

<file path=customXml/itemProps1.xml><?xml version="1.0" encoding="utf-8"?>
<ds:datastoreItem xmlns:ds="http://schemas.openxmlformats.org/officeDocument/2006/customXml" ds:itemID="{A482FCC0-0D66-4A81-B51B-A3CA165378F8}"/>
</file>

<file path=customXml/itemProps2.xml><?xml version="1.0" encoding="utf-8"?>
<ds:datastoreItem xmlns:ds="http://schemas.openxmlformats.org/officeDocument/2006/customXml" ds:itemID="{726DF828-FBAC-4A6A-AB56-077E09C9C9FB}"/>
</file>

<file path=customXml/itemProps3.xml><?xml version="1.0" encoding="utf-8"?>
<ds:datastoreItem xmlns:ds="http://schemas.openxmlformats.org/officeDocument/2006/customXml" ds:itemID="{3E219E79-F046-4726-8BC4-E0A63AB912AF}"/>
</file>

<file path=docProps/app.xml><?xml version="1.0" encoding="utf-8"?>
<Properties xmlns="http://schemas.openxmlformats.org/officeDocument/2006/extended-properties" xmlns:vt="http://schemas.openxmlformats.org/officeDocument/2006/docPropsVTypes">
  <TotalTime>1452</TotalTime>
  <Words>2129</Words>
  <Application>Microsoft Office PowerPoint</Application>
  <PresentationFormat>Širokoúhlá obrazovka</PresentationFormat>
  <Paragraphs>310</Paragraphs>
  <Slides>42</Slides>
  <Notes>0</Notes>
  <HiddenSlides>0</HiddenSlides>
  <MMClips>1</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42</vt:i4>
      </vt:variant>
    </vt:vector>
  </HeadingPairs>
  <TitlesOfParts>
    <vt:vector size="50" baseType="lpstr">
      <vt:lpstr>Arial</vt:lpstr>
      <vt:lpstr>Bookman Old Style</vt:lpstr>
      <vt:lpstr>Calibri</vt:lpstr>
      <vt:lpstr>Calibri Light</vt:lpstr>
      <vt:lpstr>Times New Roman</vt:lpstr>
      <vt:lpstr>Trebuchet MS</vt:lpstr>
      <vt:lpstr>Wingdings</vt:lpstr>
      <vt:lpstr>Motiv Office</vt:lpstr>
      <vt:lpstr>Modul 5</vt:lpstr>
      <vt:lpstr>Prezentace aplikace PowerPoint</vt:lpstr>
      <vt:lpstr>Prezentace aplikace PowerPoint</vt:lpstr>
      <vt:lpstr>Prezentace aplikace PowerPoint</vt:lpstr>
      <vt:lpstr>Prezentace aplikace PowerPoint</vt:lpstr>
      <vt:lpstr>1. Co je spolupráce?</vt:lpstr>
      <vt:lpstr>1. Co je spolupráce?</vt:lpstr>
      <vt:lpstr>Prezentace aplikace PowerPoint</vt:lpstr>
      <vt:lpstr>1. Proč spolupracovat?</vt:lpstr>
      <vt:lpstr>Prezentace aplikace PowerPoint</vt:lpstr>
      <vt:lpstr>Prezentace aplikace PowerPoint</vt:lpstr>
      <vt:lpstr>Prezentace aplikace PowerPoint</vt:lpstr>
      <vt:lpstr>Prezentace aplikace PowerPoint</vt:lpstr>
      <vt:lpstr>2. Podpora kultury spolupráce </vt:lpstr>
      <vt:lpstr>2. Podpora kultury spolupráce </vt:lpstr>
      <vt:lpstr>2. Podpora kultury spolupráce </vt:lpstr>
      <vt:lpstr>2. Podpora kultury spolupráce </vt:lpstr>
      <vt:lpstr>2. Podpora kultury spolupráce </vt:lpstr>
      <vt:lpstr>Prezentace aplikace PowerPoint</vt:lpstr>
      <vt:lpstr>Prezentace aplikace PowerPoint</vt:lpstr>
      <vt:lpstr>3. Podpora kreativity a otevřenosti</vt:lpstr>
      <vt:lpstr>3. Podpora kreativity a otevřenosti</vt:lpstr>
      <vt:lpstr>3. Podpora kreativity a otevřenosti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6</dc:title>
  <dc:creator>Kánská Eva</dc:creator>
  <cp:lastModifiedBy>Kánská Eva</cp:lastModifiedBy>
  <cp:revision>2</cp:revision>
  <dcterms:created xsi:type="dcterms:W3CDTF">2023-01-03T08:47:02Z</dcterms:created>
  <dcterms:modified xsi:type="dcterms:W3CDTF">2023-01-05T09:13:18Z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0x0101006215528D5E10BA49B6643C35E826D0AA</vt:lpwstr>
  </property>
</Properties>
</file>