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58" r:id="rId8"/>
    <p:sldId id="276" r:id="rId9"/>
    <p:sldId id="259" r:id="rId10"/>
    <p:sldId id="296" r:id="rId11"/>
    <p:sldId id="277" r:id="rId12"/>
    <p:sldId id="261" r:id="rId13"/>
    <p:sldId id="278" r:id="rId14"/>
    <p:sldId id="262" r:id="rId15"/>
    <p:sldId id="263" r:id="rId16"/>
    <p:sldId id="264" r:id="rId17"/>
    <p:sldId id="265" r:id="rId18"/>
    <p:sldId id="279" r:id="rId19"/>
    <p:sldId id="293" r:id="rId20"/>
    <p:sldId id="266" r:id="rId21"/>
    <p:sldId id="280" r:id="rId22"/>
    <p:sldId id="267" r:id="rId23"/>
    <p:sldId id="281" r:id="rId24"/>
    <p:sldId id="268" r:id="rId25"/>
    <p:sldId id="282" r:id="rId26"/>
    <p:sldId id="269" r:id="rId27"/>
    <p:sldId id="270" r:id="rId28"/>
    <p:sldId id="297" r:id="rId29"/>
    <p:sldId id="294" r:id="rId30"/>
    <p:sldId id="283" r:id="rId31"/>
    <p:sldId id="284" r:id="rId32"/>
    <p:sldId id="285" r:id="rId33"/>
    <p:sldId id="286" r:id="rId34"/>
    <p:sldId id="287" r:id="rId35"/>
    <p:sldId id="295" r:id="rId36"/>
    <p:sldId id="271" r:id="rId37"/>
    <p:sldId id="288" r:id="rId38"/>
    <p:sldId id="272" r:id="rId39"/>
    <p:sldId id="289" r:id="rId40"/>
    <p:sldId id="274" r:id="rId41"/>
    <p:sldId id="290" r:id="rId42"/>
    <p:sldId id="291" r:id="rId43"/>
    <p:sldId id="273" r:id="rId44"/>
    <p:sldId id="260" r:id="rId45"/>
    <p:sldId id="292" r:id="rId4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690"/>
    <a:srgbClr val="129126"/>
    <a:srgbClr val="F07D00"/>
    <a:srgbClr val="FFFFCC"/>
    <a:srgbClr val="D92A93"/>
    <a:srgbClr val="264F05"/>
    <a:srgbClr val="62013C"/>
    <a:srgbClr val="E47266"/>
    <a:srgbClr val="DA3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DB10A2-2700-498A-B320-56503AD5ACD0}" v="1" dt="2021-11-11T09:57:31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4" autoAdjust="0"/>
    <p:restoredTop sz="86431" autoAdjust="0"/>
  </p:normalViewPr>
  <p:slideViewPr>
    <p:cSldViewPr>
      <p:cViewPr varScale="1">
        <p:scale>
          <a:sx n="89" d="100"/>
          <a:sy n="89" d="100"/>
        </p:scale>
        <p:origin x="23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7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imek Pavel" userId="S::simek@pef.czu.cz::1559d3ab-d21e-4e10-9971-381cd505e25a" providerId="AD" clId="Web-{A2DB10A2-2700-498A-B320-56503AD5ACD0}"/>
    <pc:docChg chg="modSld">
      <pc:chgData name="Šimek Pavel" userId="S::simek@pef.czu.cz::1559d3ab-d21e-4e10-9971-381cd505e25a" providerId="AD" clId="Web-{A2DB10A2-2700-498A-B320-56503AD5ACD0}" dt="2021-11-11T09:57:31.247" v="0"/>
      <pc:docMkLst>
        <pc:docMk/>
      </pc:docMkLst>
      <pc:sldChg chg="addSp">
        <pc:chgData name="Šimek Pavel" userId="S::simek@pef.czu.cz::1559d3ab-d21e-4e10-9971-381cd505e25a" providerId="AD" clId="Web-{A2DB10A2-2700-498A-B320-56503AD5ACD0}" dt="2021-11-11T09:57:31.247" v="0"/>
        <pc:sldMkLst>
          <pc:docMk/>
          <pc:sldMk cId="186660727" sldId="256"/>
        </pc:sldMkLst>
        <pc:spChg chg="add">
          <ac:chgData name="Šimek Pavel" userId="S::simek@pef.czu.cz::1559d3ab-d21e-4e10-9971-381cd505e25a" providerId="AD" clId="Web-{A2DB10A2-2700-498A-B320-56503AD5ACD0}" dt="2021-11-11T09:57:31.247" v="0"/>
          <ac:spMkLst>
            <pc:docMk/>
            <pc:sldMk cId="186660727" sldId="256"/>
            <ac:spMk id="4" creationId="{33C1AABD-375C-44D4-895A-B5AD6BE199D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C47BA-5F48-4135-9BE2-603D4563DD5F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65D14B37-DB0C-4AB6-9624-974066D25048}">
      <dgm:prSet phldrT="[Text]"/>
      <dgm:spPr>
        <a:solidFill>
          <a:srgbClr val="DB2690"/>
        </a:solidFill>
      </dgm:spPr>
      <dgm:t>
        <a:bodyPr/>
        <a:lstStyle/>
        <a:p>
          <a:r>
            <a:rPr lang="en-IE" dirty="0">
              <a:effectLst/>
              <a:latin typeface="Trebuchet MS" panose="020B0603020202020204" pitchFamily="34" charset="0"/>
              <a:ea typeface="+mn-ea"/>
              <a:cs typeface="+mn-cs"/>
            </a:rPr>
            <a:t>Impegno</a:t>
          </a:r>
          <a:endParaRPr lang="sk-SK" dirty="0"/>
        </a:p>
      </dgm:t>
    </dgm:pt>
    <dgm:pt modelId="{25EE50E6-DA47-4334-BBE7-4B32D3F2EE66}" type="parTrans" cxnId="{B1CFDAAA-94CF-406A-9018-D9F772062902}">
      <dgm:prSet/>
      <dgm:spPr/>
      <dgm:t>
        <a:bodyPr/>
        <a:lstStyle/>
        <a:p>
          <a:endParaRPr lang="sk-SK"/>
        </a:p>
      </dgm:t>
    </dgm:pt>
    <dgm:pt modelId="{45FB6D24-BCD2-4F08-940D-BFC69C3CFC87}" type="sibTrans" cxnId="{B1CFDAAA-94CF-406A-9018-D9F772062902}">
      <dgm:prSet/>
      <dgm:spPr/>
      <dgm:t>
        <a:bodyPr/>
        <a:lstStyle/>
        <a:p>
          <a:endParaRPr lang="sk-SK"/>
        </a:p>
      </dgm:t>
    </dgm:pt>
    <dgm:pt modelId="{31D5E855-5C8F-41D5-A622-7D90AA2A857E}">
      <dgm:prSet phldrT="[Text]"/>
      <dgm:spPr>
        <a:solidFill>
          <a:srgbClr val="129126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Connessione</a:t>
          </a:r>
          <a:endParaRPr lang="sk-SK" dirty="0"/>
        </a:p>
      </dgm:t>
    </dgm:pt>
    <dgm:pt modelId="{C7B6F7C6-E672-42A2-9A90-D6B06435B4A3}" type="parTrans" cxnId="{2E2E8020-B31B-4B17-B426-FA8B1D8C804D}">
      <dgm:prSet/>
      <dgm:spPr/>
      <dgm:t>
        <a:bodyPr/>
        <a:lstStyle/>
        <a:p>
          <a:endParaRPr lang="sk-SK"/>
        </a:p>
      </dgm:t>
    </dgm:pt>
    <dgm:pt modelId="{F61E39A5-A2FE-477D-8932-E6F02C88BA3D}" type="sibTrans" cxnId="{2E2E8020-B31B-4B17-B426-FA8B1D8C804D}">
      <dgm:prSet/>
      <dgm:spPr/>
      <dgm:t>
        <a:bodyPr/>
        <a:lstStyle/>
        <a:p>
          <a:endParaRPr lang="sk-SK"/>
        </a:p>
      </dgm:t>
    </dgm:pt>
    <dgm:pt modelId="{93FA5D1A-F6E9-4CDA-B694-3B337CE45F81}">
      <dgm:prSet phldrT="[Text]"/>
      <dgm:spPr>
        <a:solidFill>
          <a:srgbClr val="F07D00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Atteggiamento collettivo positivo</a:t>
          </a:r>
          <a:endParaRPr lang="sk-SK" dirty="0"/>
        </a:p>
      </dgm:t>
    </dgm:pt>
    <dgm:pt modelId="{7E5F571B-1062-4EBC-9D39-4C050BBCF404}" type="parTrans" cxnId="{CA1A85E2-E0EC-4C95-BD55-37D6AB311833}">
      <dgm:prSet/>
      <dgm:spPr/>
      <dgm:t>
        <a:bodyPr/>
        <a:lstStyle/>
        <a:p>
          <a:endParaRPr lang="sk-SK"/>
        </a:p>
      </dgm:t>
    </dgm:pt>
    <dgm:pt modelId="{48D1810C-750F-4EDF-BB16-EC589275D72A}" type="sibTrans" cxnId="{CA1A85E2-E0EC-4C95-BD55-37D6AB311833}">
      <dgm:prSet/>
      <dgm:spPr/>
      <dgm:t>
        <a:bodyPr/>
        <a:lstStyle/>
        <a:p>
          <a:endParaRPr lang="sk-SK"/>
        </a:p>
      </dgm:t>
    </dgm:pt>
    <dgm:pt modelId="{895A98F1-9201-442C-BE95-708990CF28F8}">
      <dgm:prSet phldrT="[Text]"/>
      <dgm:spPr>
        <a:solidFill>
          <a:srgbClr val="129126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Entusiasmo</a:t>
          </a:r>
          <a:endParaRPr lang="sk-SK" dirty="0"/>
        </a:p>
      </dgm:t>
    </dgm:pt>
    <dgm:pt modelId="{1C2D4399-7A69-4C94-A99B-854B44180547}" type="parTrans" cxnId="{990887DE-1575-429B-962F-E86EFAC6EDDE}">
      <dgm:prSet/>
      <dgm:spPr/>
      <dgm:t>
        <a:bodyPr/>
        <a:lstStyle/>
        <a:p>
          <a:endParaRPr lang="sk-SK"/>
        </a:p>
      </dgm:t>
    </dgm:pt>
    <dgm:pt modelId="{0C641C0A-2363-4E02-98A5-232EB06D1EF8}" type="sibTrans" cxnId="{990887DE-1575-429B-962F-E86EFAC6EDDE}">
      <dgm:prSet/>
      <dgm:spPr/>
      <dgm:t>
        <a:bodyPr/>
        <a:lstStyle/>
        <a:p>
          <a:endParaRPr lang="sk-SK"/>
        </a:p>
      </dgm:t>
    </dgm:pt>
    <dgm:pt modelId="{17C0B473-4A20-47E5-AF01-C5AFEC615028}">
      <dgm:prSet phldrT="[Text]"/>
      <dgm:spPr>
        <a:solidFill>
          <a:srgbClr val="DB2690"/>
        </a:solidFill>
      </dgm:spPr>
      <dgm:t>
        <a:bodyPr/>
        <a:lstStyle/>
        <a:p>
          <a:r>
            <a:rPr lang="en-IE">
              <a:effectLst/>
              <a:latin typeface="Trebuchet MS" panose="020B0603020202020204" pitchFamily="34" charset="0"/>
              <a:ea typeface="+mn-ea"/>
              <a:cs typeface="+mn-cs"/>
            </a:rPr>
            <a:t>Curiosità </a:t>
          </a:r>
          <a:endParaRPr lang="sk-SK" dirty="0"/>
        </a:p>
      </dgm:t>
    </dgm:pt>
    <dgm:pt modelId="{824FE8C6-8659-4B19-BF27-E51309D58D83}" type="parTrans" cxnId="{BA61A45F-38F4-4618-825B-C8841ACEA584}">
      <dgm:prSet/>
      <dgm:spPr/>
      <dgm:t>
        <a:bodyPr/>
        <a:lstStyle/>
        <a:p>
          <a:endParaRPr lang="sk-SK"/>
        </a:p>
      </dgm:t>
    </dgm:pt>
    <dgm:pt modelId="{BF5821BD-63F3-4E33-9926-D9806E866765}" type="sibTrans" cxnId="{BA61A45F-38F4-4618-825B-C8841ACEA584}">
      <dgm:prSet/>
      <dgm:spPr/>
      <dgm:t>
        <a:bodyPr/>
        <a:lstStyle/>
        <a:p>
          <a:endParaRPr lang="sk-SK"/>
        </a:p>
      </dgm:t>
    </dgm:pt>
    <dgm:pt modelId="{6E72E3CF-6A22-444A-B9B3-6D798A5DB9B2}" type="pres">
      <dgm:prSet presAssocID="{2FDC47BA-5F48-4135-9BE2-603D4563DD5F}" presName="Name0" presStyleCnt="0">
        <dgm:presLayoutVars>
          <dgm:chMax val="7"/>
          <dgm:chPref val="7"/>
          <dgm:dir/>
        </dgm:presLayoutVars>
      </dgm:prSet>
      <dgm:spPr/>
    </dgm:pt>
    <dgm:pt modelId="{E0FD554F-6795-4C5F-9145-077DE5A2A51D}" type="pres">
      <dgm:prSet presAssocID="{2FDC47BA-5F48-4135-9BE2-603D4563DD5F}" presName="Name1" presStyleCnt="0"/>
      <dgm:spPr/>
    </dgm:pt>
    <dgm:pt modelId="{0244340C-47ED-44E3-836A-56D44E06C432}" type="pres">
      <dgm:prSet presAssocID="{2FDC47BA-5F48-4135-9BE2-603D4563DD5F}" presName="cycle" presStyleCnt="0"/>
      <dgm:spPr/>
    </dgm:pt>
    <dgm:pt modelId="{A4433046-B08B-4F96-A6A4-237666E29004}" type="pres">
      <dgm:prSet presAssocID="{2FDC47BA-5F48-4135-9BE2-603D4563DD5F}" presName="srcNode" presStyleLbl="node1" presStyleIdx="0" presStyleCnt="5"/>
      <dgm:spPr/>
    </dgm:pt>
    <dgm:pt modelId="{C44C2782-20BD-4297-B81B-14668141BCE0}" type="pres">
      <dgm:prSet presAssocID="{2FDC47BA-5F48-4135-9BE2-603D4563DD5F}" presName="conn" presStyleLbl="parChTrans1D2" presStyleIdx="0" presStyleCnt="1"/>
      <dgm:spPr/>
    </dgm:pt>
    <dgm:pt modelId="{A8FAFA32-D8B2-4263-9A9D-C9132EB40689}" type="pres">
      <dgm:prSet presAssocID="{2FDC47BA-5F48-4135-9BE2-603D4563DD5F}" presName="extraNode" presStyleLbl="node1" presStyleIdx="0" presStyleCnt="5"/>
      <dgm:spPr/>
    </dgm:pt>
    <dgm:pt modelId="{7DBA2F9F-5373-49BA-9362-D4A74130FDBA}" type="pres">
      <dgm:prSet presAssocID="{2FDC47BA-5F48-4135-9BE2-603D4563DD5F}" presName="dstNode" presStyleLbl="node1" presStyleIdx="0" presStyleCnt="5"/>
      <dgm:spPr/>
    </dgm:pt>
    <dgm:pt modelId="{A29E4D5F-6289-478F-BD12-F98EFE667B6F}" type="pres">
      <dgm:prSet presAssocID="{65D14B37-DB0C-4AB6-9624-974066D25048}" presName="text_1" presStyleLbl="node1" presStyleIdx="0" presStyleCnt="5">
        <dgm:presLayoutVars>
          <dgm:bulletEnabled val="1"/>
        </dgm:presLayoutVars>
      </dgm:prSet>
      <dgm:spPr/>
    </dgm:pt>
    <dgm:pt modelId="{EDE67CDA-6CE6-461F-920C-84852C29B7F6}" type="pres">
      <dgm:prSet presAssocID="{65D14B37-DB0C-4AB6-9624-974066D25048}" presName="accent_1" presStyleCnt="0"/>
      <dgm:spPr/>
    </dgm:pt>
    <dgm:pt modelId="{EA710733-8837-450F-9A6A-0AD6CDE0AF4B}" type="pres">
      <dgm:prSet presAssocID="{65D14B37-DB0C-4AB6-9624-974066D25048}" presName="accentRepeatNode" presStyleLbl="solidFgAcc1" presStyleIdx="0" presStyleCnt="5"/>
      <dgm:spPr/>
    </dgm:pt>
    <dgm:pt modelId="{99A6D92B-31C5-41AA-B820-71C2EC705EB6}" type="pres">
      <dgm:prSet presAssocID="{31D5E855-5C8F-41D5-A622-7D90AA2A857E}" presName="text_2" presStyleLbl="node1" presStyleIdx="1" presStyleCnt="5">
        <dgm:presLayoutVars>
          <dgm:bulletEnabled val="1"/>
        </dgm:presLayoutVars>
      </dgm:prSet>
      <dgm:spPr/>
    </dgm:pt>
    <dgm:pt modelId="{84B882F2-3BDC-48D9-BE07-14F364F80111}" type="pres">
      <dgm:prSet presAssocID="{31D5E855-5C8F-41D5-A622-7D90AA2A857E}" presName="accent_2" presStyleCnt="0"/>
      <dgm:spPr/>
    </dgm:pt>
    <dgm:pt modelId="{DB1BE4F1-6A6F-430E-9F7A-90AAD98F3035}" type="pres">
      <dgm:prSet presAssocID="{31D5E855-5C8F-41D5-A622-7D90AA2A857E}" presName="accentRepeatNode" presStyleLbl="solidFgAcc1" presStyleIdx="1" presStyleCnt="5"/>
      <dgm:spPr/>
    </dgm:pt>
    <dgm:pt modelId="{46AAA778-1CBD-40C2-9D01-FDF9AEFD9016}" type="pres">
      <dgm:prSet presAssocID="{93FA5D1A-F6E9-4CDA-B694-3B337CE45F81}" presName="text_3" presStyleLbl="node1" presStyleIdx="2" presStyleCnt="5">
        <dgm:presLayoutVars>
          <dgm:bulletEnabled val="1"/>
        </dgm:presLayoutVars>
      </dgm:prSet>
      <dgm:spPr/>
    </dgm:pt>
    <dgm:pt modelId="{0603AFF6-B8B1-41AF-BA3F-B866D02A6284}" type="pres">
      <dgm:prSet presAssocID="{93FA5D1A-F6E9-4CDA-B694-3B337CE45F81}" presName="accent_3" presStyleCnt="0"/>
      <dgm:spPr/>
    </dgm:pt>
    <dgm:pt modelId="{8F1140C3-3FE6-438E-9A82-96C4147F3384}" type="pres">
      <dgm:prSet presAssocID="{93FA5D1A-F6E9-4CDA-B694-3B337CE45F81}" presName="accentRepeatNode" presStyleLbl="solidFgAcc1" presStyleIdx="2" presStyleCnt="5"/>
      <dgm:spPr/>
    </dgm:pt>
    <dgm:pt modelId="{030AFC7A-0675-430D-BA0D-77381E2C02BE}" type="pres">
      <dgm:prSet presAssocID="{895A98F1-9201-442C-BE95-708990CF28F8}" presName="text_4" presStyleLbl="node1" presStyleIdx="3" presStyleCnt="5">
        <dgm:presLayoutVars>
          <dgm:bulletEnabled val="1"/>
        </dgm:presLayoutVars>
      </dgm:prSet>
      <dgm:spPr/>
    </dgm:pt>
    <dgm:pt modelId="{24D66262-88A6-4032-89FE-B4EDE3F0F6CF}" type="pres">
      <dgm:prSet presAssocID="{895A98F1-9201-442C-BE95-708990CF28F8}" presName="accent_4" presStyleCnt="0"/>
      <dgm:spPr/>
    </dgm:pt>
    <dgm:pt modelId="{A95809AC-EA0D-44F7-A24A-805297E5B603}" type="pres">
      <dgm:prSet presAssocID="{895A98F1-9201-442C-BE95-708990CF28F8}" presName="accentRepeatNode" presStyleLbl="solidFgAcc1" presStyleIdx="3" presStyleCnt="5"/>
      <dgm:spPr/>
    </dgm:pt>
    <dgm:pt modelId="{25F475AC-0ED9-42E6-B854-17277167FD2F}" type="pres">
      <dgm:prSet presAssocID="{17C0B473-4A20-47E5-AF01-C5AFEC615028}" presName="text_5" presStyleLbl="node1" presStyleIdx="4" presStyleCnt="5">
        <dgm:presLayoutVars>
          <dgm:bulletEnabled val="1"/>
        </dgm:presLayoutVars>
      </dgm:prSet>
      <dgm:spPr/>
    </dgm:pt>
    <dgm:pt modelId="{63479C60-222F-49ED-9003-F832C657752C}" type="pres">
      <dgm:prSet presAssocID="{17C0B473-4A20-47E5-AF01-C5AFEC615028}" presName="accent_5" presStyleCnt="0"/>
      <dgm:spPr/>
    </dgm:pt>
    <dgm:pt modelId="{B15B24E7-EDE3-4756-A0A7-ED59977882CA}" type="pres">
      <dgm:prSet presAssocID="{17C0B473-4A20-47E5-AF01-C5AFEC615028}" presName="accentRepeatNode" presStyleLbl="solidFgAcc1" presStyleIdx="4" presStyleCnt="5"/>
      <dgm:spPr/>
    </dgm:pt>
  </dgm:ptLst>
  <dgm:cxnLst>
    <dgm:cxn modelId="{2E2E8020-B31B-4B17-B426-FA8B1D8C804D}" srcId="{2FDC47BA-5F48-4135-9BE2-603D4563DD5F}" destId="{31D5E855-5C8F-41D5-A622-7D90AA2A857E}" srcOrd="1" destOrd="0" parTransId="{C7B6F7C6-E672-42A2-9A90-D6B06435B4A3}" sibTransId="{F61E39A5-A2FE-477D-8932-E6F02C88BA3D}"/>
    <dgm:cxn modelId="{D2335F5F-5CD4-4A3D-8F72-ED40DFDB7878}" type="presOf" srcId="{17C0B473-4A20-47E5-AF01-C5AFEC615028}" destId="{25F475AC-0ED9-42E6-B854-17277167FD2F}" srcOrd="0" destOrd="0" presId="urn:microsoft.com/office/officeart/2008/layout/VerticalCurvedList"/>
    <dgm:cxn modelId="{BA61A45F-38F4-4618-825B-C8841ACEA584}" srcId="{2FDC47BA-5F48-4135-9BE2-603D4563DD5F}" destId="{17C0B473-4A20-47E5-AF01-C5AFEC615028}" srcOrd="4" destOrd="0" parTransId="{824FE8C6-8659-4B19-BF27-E51309D58D83}" sibTransId="{BF5821BD-63F3-4E33-9926-D9806E866765}"/>
    <dgm:cxn modelId="{F02027A4-26D5-4FD4-87B9-2CFAB28CDEFE}" type="presOf" srcId="{895A98F1-9201-442C-BE95-708990CF28F8}" destId="{030AFC7A-0675-430D-BA0D-77381E2C02BE}" srcOrd="0" destOrd="0" presId="urn:microsoft.com/office/officeart/2008/layout/VerticalCurvedList"/>
    <dgm:cxn modelId="{B1CFDAAA-94CF-406A-9018-D9F772062902}" srcId="{2FDC47BA-5F48-4135-9BE2-603D4563DD5F}" destId="{65D14B37-DB0C-4AB6-9624-974066D25048}" srcOrd="0" destOrd="0" parTransId="{25EE50E6-DA47-4334-BBE7-4B32D3F2EE66}" sibTransId="{45FB6D24-BCD2-4F08-940D-BFC69C3CFC87}"/>
    <dgm:cxn modelId="{25CEA0C4-EDD6-4D22-A22D-2BF4971A8274}" type="presOf" srcId="{93FA5D1A-F6E9-4CDA-B694-3B337CE45F81}" destId="{46AAA778-1CBD-40C2-9D01-FDF9AEFD9016}" srcOrd="0" destOrd="0" presId="urn:microsoft.com/office/officeart/2008/layout/VerticalCurvedList"/>
    <dgm:cxn modelId="{990887DE-1575-429B-962F-E86EFAC6EDDE}" srcId="{2FDC47BA-5F48-4135-9BE2-603D4563DD5F}" destId="{895A98F1-9201-442C-BE95-708990CF28F8}" srcOrd="3" destOrd="0" parTransId="{1C2D4399-7A69-4C94-A99B-854B44180547}" sibTransId="{0C641C0A-2363-4E02-98A5-232EB06D1EF8}"/>
    <dgm:cxn modelId="{CA1A85E2-E0EC-4C95-BD55-37D6AB311833}" srcId="{2FDC47BA-5F48-4135-9BE2-603D4563DD5F}" destId="{93FA5D1A-F6E9-4CDA-B694-3B337CE45F81}" srcOrd="2" destOrd="0" parTransId="{7E5F571B-1062-4EBC-9D39-4C050BBCF404}" sibTransId="{48D1810C-750F-4EDF-BB16-EC589275D72A}"/>
    <dgm:cxn modelId="{E4E474EF-DBEE-4B30-A9C7-69CEE6B4EB9B}" type="presOf" srcId="{65D14B37-DB0C-4AB6-9624-974066D25048}" destId="{A29E4D5F-6289-478F-BD12-F98EFE667B6F}" srcOrd="0" destOrd="0" presId="urn:microsoft.com/office/officeart/2008/layout/VerticalCurvedList"/>
    <dgm:cxn modelId="{3F4EBCF3-601B-4161-BA3F-148CEEB297BA}" type="presOf" srcId="{31D5E855-5C8F-41D5-A622-7D90AA2A857E}" destId="{99A6D92B-31C5-41AA-B820-71C2EC705EB6}" srcOrd="0" destOrd="0" presId="urn:microsoft.com/office/officeart/2008/layout/VerticalCurvedList"/>
    <dgm:cxn modelId="{754D7DF8-1F60-48A2-BDD8-7F08DB580DA8}" type="presOf" srcId="{2FDC47BA-5F48-4135-9BE2-603D4563DD5F}" destId="{6E72E3CF-6A22-444A-B9B3-6D798A5DB9B2}" srcOrd="0" destOrd="0" presId="urn:microsoft.com/office/officeart/2008/layout/VerticalCurvedList"/>
    <dgm:cxn modelId="{AB7C2EFA-E048-45CD-9A82-D57309060502}" type="presOf" srcId="{45FB6D24-BCD2-4F08-940D-BFC69C3CFC87}" destId="{C44C2782-20BD-4297-B81B-14668141BCE0}" srcOrd="0" destOrd="0" presId="urn:microsoft.com/office/officeart/2008/layout/VerticalCurvedList"/>
    <dgm:cxn modelId="{E6661B12-EC4B-4165-9243-09A118FC45A2}" type="presParOf" srcId="{6E72E3CF-6A22-444A-B9B3-6D798A5DB9B2}" destId="{E0FD554F-6795-4C5F-9145-077DE5A2A51D}" srcOrd="0" destOrd="0" presId="urn:microsoft.com/office/officeart/2008/layout/VerticalCurvedList"/>
    <dgm:cxn modelId="{E1BB4D9B-E0B8-4DE2-AC5F-D28CE66CAF50}" type="presParOf" srcId="{E0FD554F-6795-4C5F-9145-077DE5A2A51D}" destId="{0244340C-47ED-44E3-836A-56D44E06C432}" srcOrd="0" destOrd="0" presId="urn:microsoft.com/office/officeart/2008/layout/VerticalCurvedList"/>
    <dgm:cxn modelId="{4CE58079-24F0-473B-8D26-7A0DE96DF598}" type="presParOf" srcId="{0244340C-47ED-44E3-836A-56D44E06C432}" destId="{A4433046-B08B-4F96-A6A4-237666E29004}" srcOrd="0" destOrd="0" presId="urn:microsoft.com/office/officeart/2008/layout/VerticalCurvedList"/>
    <dgm:cxn modelId="{D521E43B-20FC-43C3-9EE1-86C3F56FCC05}" type="presParOf" srcId="{0244340C-47ED-44E3-836A-56D44E06C432}" destId="{C44C2782-20BD-4297-B81B-14668141BCE0}" srcOrd="1" destOrd="0" presId="urn:microsoft.com/office/officeart/2008/layout/VerticalCurvedList"/>
    <dgm:cxn modelId="{8512947E-6B8E-4AF7-910C-538382CC33DE}" type="presParOf" srcId="{0244340C-47ED-44E3-836A-56D44E06C432}" destId="{A8FAFA32-D8B2-4263-9A9D-C9132EB40689}" srcOrd="2" destOrd="0" presId="urn:microsoft.com/office/officeart/2008/layout/VerticalCurvedList"/>
    <dgm:cxn modelId="{9F62231B-86F5-46B8-912A-54899023883E}" type="presParOf" srcId="{0244340C-47ED-44E3-836A-56D44E06C432}" destId="{7DBA2F9F-5373-49BA-9362-D4A74130FDBA}" srcOrd="3" destOrd="0" presId="urn:microsoft.com/office/officeart/2008/layout/VerticalCurvedList"/>
    <dgm:cxn modelId="{50D0EDFF-2097-467D-89FD-0439D5D3A65C}" type="presParOf" srcId="{E0FD554F-6795-4C5F-9145-077DE5A2A51D}" destId="{A29E4D5F-6289-478F-BD12-F98EFE667B6F}" srcOrd="1" destOrd="0" presId="urn:microsoft.com/office/officeart/2008/layout/VerticalCurvedList"/>
    <dgm:cxn modelId="{85DE869F-824A-414A-AB80-BEB85489F61F}" type="presParOf" srcId="{E0FD554F-6795-4C5F-9145-077DE5A2A51D}" destId="{EDE67CDA-6CE6-461F-920C-84852C29B7F6}" srcOrd="2" destOrd="0" presId="urn:microsoft.com/office/officeart/2008/layout/VerticalCurvedList"/>
    <dgm:cxn modelId="{D583CE24-9604-4099-B2F8-4F2510CE594A}" type="presParOf" srcId="{EDE67CDA-6CE6-461F-920C-84852C29B7F6}" destId="{EA710733-8837-450F-9A6A-0AD6CDE0AF4B}" srcOrd="0" destOrd="0" presId="urn:microsoft.com/office/officeart/2008/layout/VerticalCurvedList"/>
    <dgm:cxn modelId="{156122C7-49B7-4158-84E4-30268D22F971}" type="presParOf" srcId="{E0FD554F-6795-4C5F-9145-077DE5A2A51D}" destId="{99A6D92B-31C5-41AA-B820-71C2EC705EB6}" srcOrd="3" destOrd="0" presId="urn:microsoft.com/office/officeart/2008/layout/VerticalCurvedList"/>
    <dgm:cxn modelId="{9A5F24E5-82B7-4D06-A373-4E4B9864F60C}" type="presParOf" srcId="{E0FD554F-6795-4C5F-9145-077DE5A2A51D}" destId="{84B882F2-3BDC-48D9-BE07-14F364F80111}" srcOrd="4" destOrd="0" presId="urn:microsoft.com/office/officeart/2008/layout/VerticalCurvedList"/>
    <dgm:cxn modelId="{A06126F2-798A-4FD3-9D80-4B343E58C7A0}" type="presParOf" srcId="{84B882F2-3BDC-48D9-BE07-14F364F80111}" destId="{DB1BE4F1-6A6F-430E-9F7A-90AAD98F3035}" srcOrd="0" destOrd="0" presId="urn:microsoft.com/office/officeart/2008/layout/VerticalCurvedList"/>
    <dgm:cxn modelId="{933EA130-007C-478E-B640-37D472AD454B}" type="presParOf" srcId="{E0FD554F-6795-4C5F-9145-077DE5A2A51D}" destId="{46AAA778-1CBD-40C2-9D01-FDF9AEFD9016}" srcOrd="5" destOrd="0" presId="urn:microsoft.com/office/officeart/2008/layout/VerticalCurvedList"/>
    <dgm:cxn modelId="{16C08995-7CD6-44FC-A6B4-76F3B64058CD}" type="presParOf" srcId="{E0FD554F-6795-4C5F-9145-077DE5A2A51D}" destId="{0603AFF6-B8B1-41AF-BA3F-B866D02A6284}" srcOrd="6" destOrd="0" presId="urn:microsoft.com/office/officeart/2008/layout/VerticalCurvedList"/>
    <dgm:cxn modelId="{EE137579-4AA6-48FF-B9DD-76523A49A432}" type="presParOf" srcId="{0603AFF6-B8B1-41AF-BA3F-B866D02A6284}" destId="{8F1140C3-3FE6-438E-9A82-96C4147F3384}" srcOrd="0" destOrd="0" presId="urn:microsoft.com/office/officeart/2008/layout/VerticalCurvedList"/>
    <dgm:cxn modelId="{5B1D64B5-CF57-4971-97D9-CD8ABDE35262}" type="presParOf" srcId="{E0FD554F-6795-4C5F-9145-077DE5A2A51D}" destId="{030AFC7A-0675-430D-BA0D-77381E2C02BE}" srcOrd="7" destOrd="0" presId="urn:microsoft.com/office/officeart/2008/layout/VerticalCurvedList"/>
    <dgm:cxn modelId="{065AA8EF-AD80-49F6-BA27-FF37747F9CE6}" type="presParOf" srcId="{E0FD554F-6795-4C5F-9145-077DE5A2A51D}" destId="{24D66262-88A6-4032-89FE-B4EDE3F0F6CF}" srcOrd="8" destOrd="0" presId="urn:microsoft.com/office/officeart/2008/layout/VerticalCurvedList"/>
    <dgm:cxn modelId="{B000D4F8-AD6B-4B24-B1F0-C5C402FDF2D3}" type="presParOf" srcId="{24D66262-88A6-4032-89FE-B4EDE3F0F6CF}" destId="{A95809AC-EA0D-44F7-A24A-805297E5B603}" srcOrd="0" destOrd="0" presId="urn:microsoft.com/office/officeart/2008/layout/VerticalCurvedList"/>
    <dgm:cxn modelId="{FBDC858F-E7F0-4751-823C-1FBE8B6A57FD}" type="presParOf" srcId="{E0FD554F-6795-4C5F-9145-077DE5A2A51D}" destId="{25F475AC-0ED9-42E6-B854-17277167FD2F}" srcOrd="9" destOrd="0" presId="urn:microsoft.com/office/officeart/2008/layout/VerticalCurvedList"/>
    <dgm:cxn modelId="{622D235D-1ECE-4E02-B752-A94F80B19E96}" type="presParOf" srcId="{E0FD554F-6795-4C5F-9145-077DE5A2A51D}" destId="{63479C60-222F-49ED-9003-F832C657752C}" srcOrd="10" destOrd="0" presId="urn:microsoft.com/office/officeart/2008/layout/VerticalCurvedList"/>
    <dgm:cxn modelId="{2D552764-9FDD-49AC-A01D-C3C0B7C0528A}" type="presParOf" srcId="{63479C60-222F-49ED-9003-F832C657752C}" destId="{B15B24E7-EDE3-4756-A0A7-ED59977882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473B70-58C3-4806-B269-965E10B1A78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DE9660F7-D52B-4BA0-B41B-EF3AB4E6F1DB}">
      <dgm:prSet phldrT="[Text]"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Fonti</a:t>
          </a:r>
          <a:endParaRPr lang="sk-SK" sz="1400" b="0" dirty="0"/>
        </a:p>
      </dgm:t>
    </dgm:pt>
    <dgm:pt modelId="{F33485A7-CF80-47B9-B485-CBC056ABD0AE}" type="parTrans" cxnId="{8C06DED7-180D-4C69-A9A5-692ED64635E2}">
      <dgm:prSet/>
      <dgm:spPr/>
      <dgm:t>
        <a:bodyPr/>
        <a:lstStyle/>
        <a:p>
          <a:endParaRPr lang="sk-SK"/>
        </a:p>
      </dgm:t>
    </dgm:pt>
    <dgm:pt modelId="{2EE405C6-74C5-48C6-B3B4-95A368846BC4}" type="sibTrans" cxnId="{8C06DED7-180D-4C69-A9A5-692ED64635E2}">
      <dgm:prSet/>
      <dgm:spPr/>
      <dgm:t>
        <a:bodyPr/>
        <a:lstStyle/>
        <a:p>
          <a:endParaRPr lang="sk-SK"/>
        </a:p>
      </dgm:t>
    </dgm:pt>
    <dgm:pt modelId="{7C507C56-9268-41ED-85CB-83D9DEDBB9C8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Prospettiva</a:t>
          </a:r>
          <a:endParaRPr lang="sk-SK" sz="1400" b="0" dirty="0">
            <a:effectLst/>
          </a:endParaRPr>
        </a:p>
      </dgm:t>
    </dgm:pt>
    <dgm:pt modelId="{90F41571-150F-4914-9305-A564D64A6897}" type="parTrans" cxnId="{D15B351D-1BE4-4B84-9DD1-AA3AE3133B35}">
      <dgm:prSet/>
      <dgm:spPr/>
      <dgm:t>
        <a:bodyPr/>
        <a:lstStyle/>
        <a:p>
          <a:endParaRPr lang="sk-SK"/>
        </a:p>
      </dgm:t>
    </dgm:pt>
    <dgm:pt modelId="{862569B7-7890-4D19-9685-8EE6D2A6A99B}" type="sibTrans" cxnId="{D15B351D-1BE4-4B84-9DD1-AA3AE3133B35}">
      <dgm:prSet/>
      <dgm:spPr/>
      <dgm:t>
        <a:bodyPr/>
        <a:lstStyle/>
        <a:p>
          <a:endParaRPr lang="sk-SK"/>
        </a:p>
      </dgm:t>
    </dgm:pt>
    <dgm:pt modelId="{A3DB66D8-1E4D-4F68-8304-B07403B2993C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Momento</a:t>
          </a:r>
          <a:endParaRPr lang="sk-SK" sz="1400" b="0" dirty="0">
            <a:effectLst/>
          </a:endParaRPr>
        </a:p>
      </dgm:t>
    </dgm:pt>
    <dgm:pt modelId="{8ACEFC9F-D0E9-4A37-A319-1FC3AE4F907A}" type="parTrans" cxnId="{00AF6631-C0A4-4A18-8846-864D74AD6E02}">
      <dgm:prSet/>
      <dgm:spPr/>
      <dgm:t>
        <a:bodyPr/>
        <a:lstStyle/>
        <a:p>
          <a:endParaRPr lang="sk-SK"/>
        </a:p>
      </dgm:t>
    </dgm:pt>
    <dgm:pt modelId="{DEE6A81F-F359-4A04-9870-64FAEEF89BF9}" type="sibTrans" cxnId="{00AF6631-C0A4-4A18-8846-864D74AD6E02}">
      <dgm:prSet/>
      <dgm:spPr/>
      <dgm:t>
        <a:bodyPr/>
        <a:lstStyle/>
        <a:p>
          <a:endParaRPr lang="sk-SK"/>
        </a:p>
      </dgm:t>
    </dgm:pt>
    <dgm:pt modelId="{3BF18B02-0C19-4099-BE60-115DD60318A7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Velocità</a:t>
          </a:r>
        </a:p>
      </dgm:t>
    </dgm:pt>
    <dgm:pt modelId="{7D696AC7-52D0-4A96-A4E3-320CE9745549}" type="parTrans" cxnId="{FE637975-450D-408E-891C-D7FA34BA5FDF}">
      <dgm:prSet/>
      <dgm:spPr/>
      <dgm:t>
        <a:bodyPr/>
        <a:lstStyle/>
        <a:p>
          <a:endParaRPr lang="sk-SK"/>
        </a:p>
      </dgm:t>
    </dgm:pt>
    <dgm:pt modelId="{C67ACC91-56CB-472B-8D9C-6DCD99A5DCBA}" type="sibTrans" cxnId="{FE637975-450D-408E-891C-D7FA34BA5FDF}">
      <dgm:prSet/>
      <dgm:spPr/>
      <dgm:t>
        <a:bodyPr/>
        <a:lstStyle/>
        <a:p>
          <a:endParaRPr lang="sk-SK"/>
        </a:p>
      </dgm:t>
    </dgm:pt>
    <dgm:pt modelId="{5CDD674D-E6FD-4545-A4FB-123D0B0C54A6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Decisioni</a:t>
          </a:r>
          <a:endParaRPr lang="sk-SK" sz="1400" b="0" dirty="0">
            <a:effectLst/>
          </a:endParaRPr>
        </a:p>
      </dgm:t>
    </dgm:pt>
    <dgm:pt modelId="{186CA94C-0B55-41D1-83E2-366C8F6FC34B}" type="parTrans" cxnId="{56038428-A8CA-4274-B780-22FF205B50A7}">
      <dgm:prSet/>
      <dgm:spPr/>
      <dgm:t>
        <a:bodyPr/>
        <a:lstStyle/>
        <a:p>
          <a:endParaRPr lang="sk-SK"/>
        </a:p>
      </dgm:t>
    </dgm:pt>
    <dgm:pt modelId="{17D20C00-E705-471D-A33B-469D8CC77A1E}" type="sibTrans" cxnId="{56038428-A8CA-4274-B780-22FF205B50A7}">
      <dgm:prSet/>
      <dgm:spPr/>
      <dgm:t>
        <a:bodyPr/>
        <a:lstStyle/>
        <a:p>
          <a:endParaRPr lang="sk-SK"/>
        </a:p>
      </dgm:t>
    </dgm:pt>
    <dgm:pt modelId="{FD29EEE8-A088-4773-9CB4-17B6D7229604}">
      <dgm:prSet custT="1"/>
      <dgm:spPr>
        <a:solidFill>
          <a:srgbClr val="D92A93"/>
        </a:solidFill>
        <a:ln>
          <a:solidFill>
            <a:srgbClr val="D92A93"/>
          </a:solidFill>
        </a:ln>
      </dgm:spPr>
      <dgm:t>
        <a:bodyPr/>
        <a:lstStyle/>
        <a:p>
          <a:r>
            <a:rPr lang="en-IE" sz="14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Convalida</a:t>
          </a:r>
          <a:endParaRPr lang="sk-SK" sz="1400" b="0" dirty="0">
            <a:effectLst/>
          </a:endParaRPr>
        </a:p>
      </dgm:t>
    </dgm:pt>
    <dgm:pt modelId="{67430E45-34C8-45CE-A379-13DF20FE8BE2}" type="parTrans" cxnId="{04AFAEC2-6970-400A-9DCB-008C04865D24}">
      <dgm:prSet/>
      <dgm:spPr/>
      <dgm:t>
        <a:bodyPr/>
        <a:lstStyle/>
        <a:p>
          <a:endParaRPr lang="sk-SK"/>
        </a:p>
      </dgm:t>
    </dgm:pt>
    <dgm:pt modelId="{0041F4AD-B07E-494E-804C-8CA93D3D2E26}" type="sibTrans" cxnId="{04AFAEC2-6970-400A-9DCB-008C04865D24}">
      <dgm:prSet/>
      <dgm:spPr/>
      <dgm:t>
        <a:bodyPr/>
        <a:lstStyle/>
        <a:p>
          <a:endParaRPr lang="sk-SK"/>
        </a:p>
      </dgm:t>
    </dgm:pt>
    <dgm:pt modelId="{D5A0A0F6-A429-4C36-A7E6-BBB2E227140D}">
      <dgm:prSet phldrT="[Text]"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Si aggiungono altre idee al progetto, altre ricerche, un'altra vita di conoscenze.</a:t>
          </a:r>
          <a:endParaRPr lang="sk-SK" dirty="0"/>
        </a:p>
      </dgm:t>
    </dgm:pt>
    <dgm:pt modelId="{A26B3679-E4C9-4FC9-BEC2-43E2B00DC45C}" type="parTrans" cxnId="{A015DB6F-DCFC-4669-ADDC-07E72F60828E}">
      <dgm:prSet/>
      <dgm:spPr/>
      <dgm:t>
        <a:bodyPr/>
        <a:lstStyle/>
        <a:p>
          <a:endParaRPr lang="sk-SK"/>
        </a:p>
      </dgm:t>
    </dgm:pt>
    <dgm:pt modelId="{5E9999C9-C8E8-4B3E-85B1-EF1CE8452A2B}" type="sibTrans" cxnId="{A015DB6F-DCFC-4669-ADDC-07E72F60828E}">
      <dgm:prSet/>
      <dgm:spPr/>
      <dgm:t>
        <a:bodyPr/>
        <a:lstStyle/>
        <a:p>
          <a:endParaRPr lang="sk-SK"/>
        </a:p>
      </dgm:t>
    </dgm:pt>
    <dgm:pt modelId="{2D1E03A6-6BD5-4380-B768-03C00831B277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Vedete angoli e difetti nel vostro modello di business del Centro del Gusto che non avreste visto da soli.</a:t>
          </a:r>
          <a:endParaRPr lang="sk-SK" dirty="0">
            <a:effectLst/>
          </a:endParaRPr>
        </a:p>
      </dgm:t>
    </dgm:pt>
    <dgm:pt modelId="{85F3599D-ECC8-4B48-9DE9-B70E4E8AF28E}" type="parTrans" cxnId="{09BDE1C0-18BE-41C7-808A-F6EABFD456CA}">
      <dgm:prSet/>
      <dgm:spPr/>
      <dgm:t>
        <a:bodyPr/>
        <a:lstStyle/>
        <a:p>
          <a:endParaRPr lang="sk-SK"/>
        </a:p>
      </dgm:t>
    </dgm:pt>
    <dgm:pt modelId="{F7092DE9-51E6-4707-BB3A-6011ACF04AFE}" type="sibTrans" cxnId="{09BDE1C0-18BE-41C7-808A-F6EABFD456CA}">
      <dgm:prSet/>
      <dgm:spPr/>
      <dgm:t>
        <a:bodyPr/>
        <a:lstStyle/>
        <a:p>
          <a:endParaRPr lang="sk-SK"/>
        </a:p>
      </dgm:t>
    </dgm:pt>
    <dgm:pt modelId="{72C14355-64A2-4671-B91B-FB3FC7BDE771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Qualcun altro vi sostiene per passare al passo successivo</a:t>
          </a:r>
          <a:endParaRPr lang="sk-SK" dirty="0">
            <a:effectLst/>
          </a:endParaRPr>
        </a:p>
      </dgm:t>
    </dgm:pt>
    <dgm:pt modelId="{5CA5F8B8-5ED5-4AE9-B74C-E6F93A624E60}" type="parTrans" cxnId="{87D7E52F-AA9A-4E8D-A820-321D383524C6}">
      <dgm:prSet/>
      <dgm:spPr/>
      <dgm:t>
        <a:bodyPr/>
        <a:lstStyle/>
        <a:p>
          <a:endParaRPr lang="sk-SK"/>
        </a:p>
      </dgm:t>
    </dgm:pt>
    <dgm:pt modelId="{69A52A66-6A86-4B58-AFDD-4AE89BBBD6AE}" type="sibTrans" cxnId="{87D7E52F-AA9A-4E8D-A820-321D383524C6}">
      <dgm:prSet/>
      <dgm:spPr/>
      <dgm:t>
        <a:bodyPr/>
        <a:lstStyle/>
        <a:p>
          <a:endParaRPr lang="sk-SK"/>
        </a:p>
      </dgm:t>
    </dgm:pt>
    <dgm:pt modelId="{C5D54554-36AB-4C7F-BFBA-1BC4F65ACDCA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Siete in grado di lavorare più velocemente, di identificare le idee migliori più rapidamente</a:t>
          </a:r>
        </a:p>
      </dgm:t>
    </dgm:pt>
    <dgm:pt modelId="{5771A4B1-CE5B-4CB8-80AD-6629C4FB81AD}" type="parTrans" cxnId="{91EC9665-9CDE-45FD-91C1-807507E23820}">
      <dgm:prSet/>
      <dgm:spPr/>
      <dgm:t>
        <a:bodyPr/>
        <a:lstStyle/>
        <a:p>
          <a:endParaRPr lang="sk-SK"/>
        </a:p>
      </dgm:t>
    </dgm:pt>
    <dgm:pt modelId="{D358C717-77C4-416B-BC0D-C2360727251B}" type="sibTrans" cxnId="{91EC9665-9CDE-45FD-91C1-807507E23820}">
      <dgm:prSet/>
      <dgm:spPr/>
      <dgm:t>
        <a:bodyPr/>
        <a:lstStyle/>
        <a:p>
          <a:endParaRPr lang="sk-SK"/>
        </a:p>
      </dgm:t>
    </dgm:pt>
    <dgm:pt modelId="{A12718EA-E51E-45CD-92B7-7170888983B6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Una cassa di risonanza vi aiuta a discutere le vostre decisioni e a comprendere meglio la logica del modello di business. </a:t>
          </a:r>
          <a:endParaRPr lang="sk-SK" dirty="0">
            <a:effectLst/>
          </a:endParaRPr>
        </a:p>
      </dgm:t>
    </dgm:pt>
    <dgm:pt modelId="{2DC58632-6192-4E11-B3E4-C87018B5C1CC}" type="parTrans" cxnId="{FCFC6BD5-8EA1-4502-B9FA-3DA9B457A850}">
      <dgm:prSet/>
      <dgm:spPr/>
      <dgm:t>
        <a:bodyPr/>
        <a:lstStyle/>
        <a:p>
          <a:endParaRPr lang="sk-SK"/>
        </a:p>
      </dgm:t>
    </dgm:pt>
    <dgm:pt modelId="{400D0415-0D1A-4950-8A2A-620138124D4A}" type="sibTrans" cxnId="{FCFC6BD5-8EA1-4502-B9FA-3DA9B457A850}">
      <dgm:prSet/>
      <dgm:spPr/>
      <dgm:t>
        <a:bodyPr/>
        <a:lstStyle/>
        <a:p>
          <a:endParaRPr lang="sk-SK"/>
        </a:p>
      </dgm:t>
    </dgm:pt>
    <dgm:pt modelId="{18D1363D-7F2E-47A9-B78B-B0E47F2E7E4D}">
      <dgm:prSet/>
      <dgm:spPr>
        <a:noFill/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en-IE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Un buon partner di collaborazione non solo vede i difetti del vostro lavoro, ma può aiutarvi a sostenere le vostre idee migliori e a spronarvi nella giusta direzione.</a:t>
          </a:r>
          <a:endParaRPr lang="sk-SK" dirty="0">
            <a:effectLst/>
          </a:endParaRPr>
        </a:p>
      </dgm:t>
    </dgm:pt>
    <dgm:pt modelId="{70E5B5A0-0386-4845-9F30-223720B509A2}" type="parTrans" cxnId="{50E01D65-7D11-4479-9438-0D990FE0AD8B}">
      <dgm:prSet/>
      <dgm:spPr/>
      <dgm:t>
        <a:bodyPr/>
        <a:lstStyle/>
        <a:p>
          <a:endParaRPr lang="sk-SK"/>
        </a:p>
      </dgm:t>
    </dgm:pt>
    <dgm:pt modelId="{B733FD92-6D5D-47F4-8BD2-DC4677B40167}" type="sibTrans" cxnId="{50E01D65-7D11-4479-9438-0D990FE0AD8B}">
      <dgm:prSet/>
      <dgm:spPr/>
      <dgm:t>
        <a:bodyPr/>
        <a:lstStyle/>
        <a:p>
          <a:endParaRPr lang="sk-SK"/>
        </a:p>
      </dgm:t>
    </dgm:pt>
    <dgm:pt modelId="{C6D4F8E6-811D-4853-8071-63DCA656EEAF}" type="pres">
      <dgm:prSet presAssocID="{08473B70-58C3-4806-B269-965E10B1A787}" presName="Name0" presStyleCnt="0">
        <dgm:presLayoutVars>
          <dgm:dir/>
          <dgm:animLvl val="lvl"/>
          <dgm:resizeHandles val="exact"/>
        </dgm:presLayoutVars>
      </dgm:prSet>
      <dgm:spPr/>
    </dgm:pt>
    <dgm:pt modelId="{F7051CFF-01CA-4CDB-8597-3C897B82F3EE}" type="pres">
      <dgm:prSet presAssocID="{DE9660F7-D52B-4BA0-B41B-EF3AB4E6F1DB}" presName="composite" presStyleCnt="0"/>
      <dgm:spPr/>
    </dgm:pt>
    <dgm:pt modelId="{86F28C34-680F-4FEE-8A5E-B65B05F474FF}" type="pres">
      <dgm:prSet presAssocID="{DE9660F7-D52B-4BA0-B41B-EF3AB4E6F1DB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</dgm:pt>
    <dgm:pt modelId="{7C2C9E2C-FFC1-4EF6-A2A4-EF22CF9BB2AC}" type="pres">
      <dgm:prSet presAssocID="{DE9660F7-D52B-4BA0-B41B-EF3AB4E6F1DB}" presName="desTx" presStyleLbl="alignAccFollowNode1" presStyleIdx="0" presStyleCnt="6">
        <dgm:presLayoutVars>
          <dgm:bulletEnabled val="1"/>
        </dgm:presLayoutVars>
      </dgm:prSet>
      <dgm:spPr/>
    </dgm:pt>
    <dgm:pt modelId="{B2BF78AE-F7BD-4932-A18B-B0AD9E4D3771}" type="pres">
      <dgm:prSet presAssocID="{2EE405C6-74C5-48C6-B3B4-95A368846BC4}" presName="space" presStyleCnt="0"/>
      <dgm:spPr/>
    </dgm:pt>
    <dgm:pt modelId="{6B6BE154-550A-4D9C-970C-3ACAFF183C2B}" type="pres">
      <dgm:prSet presAssocID="{7C507C56-9268-41ED-85CB-83D9DEDBB9C8}" presName="composite" presStyleCnt="0"/>
      <dgm:spPr/>
    </dgm:pt>
    <dgm:pt modelId="{84B25863-8632-41E5-BE92-FDC0E1E85D5D}" type="pres">
      <dgm:prSet presAssocID="{7C507C56-9268-41ED-85CB-83D9DEDBB9C8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</dgm:pt>
    <dgm:pt modelId="{871363DD-FCAF-41A2-9B64-65160E084B16}" type="pres">
      <dgm:prSet presAssocID="{7C507C56-9268-41ED-85CB-83D9DEDBB9C8}" presName="desTx" presStyleLbl="alignAccFollowNode1" presStyleIdx="1" presStyleCnt="6">
        <dgm:presLayoutVars>
          <dgm:bulletEnabled val="1"/>
        </dgm:presLayoutVars>
      </dgm:prSet>
      <dgm:spPr/>
    </dgm:pt>
    <dgm:pt modelId="{0D414971-3E2E-4255-A24F-862A89BA0340}" type="pres">
      <dgm:prSet presAssocID="{862569B7-7890-4D19-9685-8EE6D2A6A99B}" presName="space" presStyleCnt="0"/>
      <dgm:spPr/>
    </dgm:pt>
    <dgm:pt modelId="{117D2497-636E-4173-9920-A944E0596A59}" type="pres">
      <dgm:prSet presAssocID="{A3DB66D8-1E4D-4F68-8304-B07403B2993C}" presName="composite" presStyleCnt="0"/>
      <dgm:spPr/>
    </dgm:pt>
    <dgm:pt modelId="{FEEA27B3-B7CC-4376-B189-0BE352E21F24}" type="pres">
      <dgm:prSet presAssocID="{A3DB66D8-1E4D-4F68-8304-B07403B2993C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</dgm:pt>
    <dgm:pt modelId="{B8BBB975-2C2B-4807-BD24-7B77000857D8}" type="pres">
      <dgm:prSet presAssocID="{A3DB66D8-1E4D-4F68-8304-B07403B2993C}" presName="desTx" presStyleLbl="alignAccFollowNode1" presStyleIdx="2" presStyleCnt="6">
        <dgm:presLayoutVars>
          <dgm:bulletEnabled val="1"/>
        </dgm:presLayoutVars>
      </dgm:prSet>
      <dgm:spPr/>
    </dgm:pt>
    <dgm:pt modelId="{F36F7A6C-D6E3-4951-BA09-97F031AA8084}" type="pres">
      <dgm:prSet presAssocID="{DEE6A81F-F359-4A04-9870-64FAEEF89BF9}" presName="space" presStyleCnt="0"/>
      <dgm:spPr/>
    </dgm:pt>
    <dgm:pt modelId="{A5F66C3B-02E3-4944-B30D-AA886DC33D41}" type="pres">
      <dgm:prSet presAssocID="{3BF18B02-0C19-4099-BE60-115DD60318A7}" presName="composite" presStyleCnt="0"/>
      <dgm:spPr/>
    </dgm:pt>
    <dgm:pt modelId="{37A25BAD-41B1-4FE4-BBE5-A81EC41309E0}" type="pres">
      <dgm:prSet presAssocID="{3BF18B02-0C19-4099-BE60-115DD60318A7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</dgm:pt>
    <dgm:pt modelId="{F52AB238-866D-473E-8543-DF594F9588F4}" type="pres">
      <dgm:prSet presAssocID="{3BF18B02-0C19-4099-BE60-115DD60318A7}" presName="desTx" presStyleLbl="alignAccFollowNode1" presStyleIdx="3" presStyleCnt="6">
        <dgm:presLayoutVars>
          <dgm:bulletEnabled val="1"/>
        </dgm:presLayoutVars>
      </dgm:prSet>
      <dgm:spPr/>
    </dgm:pt>
    <dgm:pt modelId="{BB26F527-E1DC-4BF0-8948-72CFC0C3AD50}" type="pres">
      <dgm:prSet presAssocID="{C67ACC91-56CB-472B-8D9C-6DCD99A5DCBA}" presName="space" presStyleCnt="0"/>
      <dgm:spPr/>
    </dgm:pt>
    <dgm:pt modelId="{B7AAD9C8-87D2-44C8-8B1D-8EF3CC7056AE}" type="pres">
      <dgm:prSet presAssocID="{5CDD674D-E6FD-4545-A4FB-123D0B0C54A6}" presName="composite" presStyleCnt="0"/>
      <dgm:spPr/>
    </dgm:pt>
    <dgm:pt modelId="{918FDB59-8CBA-4696-8850-F583FF8E46EF}" type="pres">
      <dgm:prSet presAssocID="{5CDD674D-E6FD-4545-A4FB-123D0B0C54A6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</dgm:pt>
    <dgm:pt modelId="{46D6EC32-643F-4045-B19B-45BFF369A6B0}" type="pres">
      <dgm:prSet presAssocID="{5CDD674D-E6FD-4545-A4FB-123D0B0C54A6}" presName="desTx" presStyleLbl="alignAccFollowNode1" presStyleIdx="4" presStyleCnt="6">
        <dgm:presLayoutVars>
          <dgm:bulletEnabled val="1"/>
        </dgm:presLayoutVars>
      </dgm:prSet>
      <dgm:spPr/>
    </dgm:pt>
    <dgm:pt modelId="{A0F492BB-4FB9-4213-848B-C5F5DE7C98DA}" type="pres">
      <dgm:prSet presAssocID="{17D20C00-E705-471D-A33B-469D8CC77A1E}" presName="space" presStyleCnt="0"/>
      <dgm:spPr/>
    </dgm:pt>
    <dgm:pt modelId="{AAF8C1B1-FFCE-4352-8C06-2EDD7DDBAE2C}" type="pres">
      <dgm:prSet presAssocID="{FD29EEE8-A088-4773-9CB4-17B6D7229604}" presName="composite" presStyleCnt="0"/>
      <dgm:spPr/>
    </dgm:pt>
    <dgm:pt modelId="{7F8069F8-DA6B-49CB-B9F2-C0638294C0C4}" type="pres">
      <dgm:prSet presAssocID="{FD29EEE8-A088-4773-9CB4-17B6D7229604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</dgm:pt>
    <dgm:pt modelId="{769CEC06-BCE4-4531-AC7B-C5DF015362BA}" type="pres">
      <dgm:prSet presAssocID="{FD29EEE8-A088-4773-9CB4-17B6D7229604}" presName="desTx" presStyleLbl="alignAccFollowNode1" presStyleIdx="5" presStyleCnt="6">
        <dgm:presLayoutVars>
          <dgm:bulletEnabled val="1"/>
        </dgm:presLayoutVars>
      </dgm:prSet>
      <dgm:spPr/>
    </dgm:pt>
  </dgm:ptLst>
  <dgm:cxnLst>
    <dgm:cxn modelId="{3C884E02-10D5-4960-8D19-185C9A1BD324}" type="presOf" srcId="{D5A0A0F6-A429-4C36-A7E6-BBB2E227140D}" destId="{7C2C9E2C-FFC1-4EF6-A2A4-EF22CF9BB2AC}" srcOrd="0" destOrd="0" presId="urn:microsoft.com/office/officeart/2005/8/layout/hList1"/>
    <dgm:cxn modelId="{8A156E14-3F7B-41B2-9409-AE70197A1C02}" type="presOf" srcId="{18D1363D-7F2E-47A9-B78B-B0E47F2E7E4D}" destId="{769CEC06-BCE4-4531-AC7B-C5DF015362BA}" srcOrd="0" destOrd="0" presId="urn:microsoft.com/office/officeart/2005/8/layout/hList1"/>
    <dgm:cxn modelId="{D15B351D-1BE4-4B84-9DD1-AA3AE3133B35}" srcId="{08473B70-58C3-4806-B269-965E10B1A787}" destId="{7C507C56-9268-41ED-85CB-83D9DEDBB9C8}" srcOrd="1" destOrd="0" parTransId="{90F41571-150F-4914-9305-A564D64A6897}" sibTransId="{862569B7-7890-4D19-9685-8EE6D2A6A99B}"/>
    <dgm:cxn modelId="{56038428-A8CA-4274-B780-22FF205B50A7}" srcId="{08473B70-58C3-4806-B269-965E10B1A787}" destId="{5CDD674D-E6FD-4545-A4FB-123D0B0C54A6}" srcOrd="4" destOrd="0" parTransId="{186CA94C-0B55-41D1-83E2-366C8F6FC34B}" sibTransId="{17D20C00-E705-471D-A33B-469D8CC77A1E}"/>
    <dgm:cxn modelId="{87D7E52F-AA9A-4E8D-A820-321D383524C6}" srcId="{A3DB66D8-1E4D-4F68-8304-B07403B2993C}" destId="{72C14355-64A2-4671-B91B-FB3FC7BDE771}" srcOrd="0" destOrd="0" parTransId="{5CA5F8B8-5ED5-4AE9-B74C-E6F93A624E60}" sibTransId="{69A52A66-6A86-4B58-AFDD-4AE89BBBD6AE}"/>
    <dgm:cxn modelId="{00AF6631-C0A4-4A18-8846-864D74AD6E02}" srcId="{08473B70-58C3-4806-B269-965E10B1A787}" destId="{A3DB66D8-1E4D-4F68-8304-B07403B2993C}" srcOrd="2" destOrd="0" parTransId="{8ACEFC9F-D0E9-4A37-A319-1FC3AE4F907A}" sibTransId="{DEE6A81F-F359-4A04-9870-64FAEEF89BF9}"/>
    <dgm:cxn modelId="{1333C53E-A74F-4949-8920-855368063B26}" type="presOf" srcId="{C5D54554-36AB-4C7F-BFBA-1BC4F65ACDCA}" destId="{F52AB238-866D-473E-8543-DF594F9588F4}" srcOrd="0" destOrd="0" presId="urn:microsoft.com/office/officeart/2005/8/layout/hList1"/>
    <dgm:cxn modelId="{3E2E1C4D-DB26-4972-B3E2-FFC0BD8D3954}" type="presOf" srcId="{08473B70-58C3-4806-B269-965E10B1A787}" destId="{C6D4F8E6-811D-4853-8071-63DCA656EEAF}" srcOrd="0" destOrd="0" presId="urn:microsoft.com/office/officeart/2005/8/layout/hList1"/>
    <dgm:cxn modelId="{CC7B8C4D-9EBE-479E-A583-D27DB3E30A01}" type="presOf" srcId="{A12718EA-E51E-45CD-92B7-7170888983B6}" destId="{46D6EC32-643F-4045-B19B-45BFF369A6B0}" srcOrd="0" destOrd="0" presId="urn:microsoft.com/office/officeart/2005/8/layout/hList1"/>
    <dgm:cxn modelId="{50E01D65-7D11-4479-9438-0D990FE0AD8B}" srcId="{FD29EEE8-A088-4773-9CB4-17B6D7229604}" destId="{18D1363D-7F2E-47A9-B78B-B0E47F2E7E4D}" srcOrd="0" destOrd="0" parTransId="{70E5B5A0-0386-4845-9F30-223720B509A2}" sibTransId="{B733FD92-6D5D-47F4-8BD2-DC4677B40167}"/>
    <dgm:cxn modelId="{91EC9665-9CDE-45FD-91C1-807507E23820}" srcId="{3BF18B02-0C19-4099-BE60-115DD60318A7}" destId="{C5D54554-36AB-4C7F-BFBA-1BC4F65ACDCA}" srcOrd="0" destOrd="0" parTransId="{5771A4B1-CE5B-4CB8-80AD-6629C4FB81AD}" sibTransId="{D358C717-77C4-416B-BC0D-C2360727251B}"/>
    <dgm:cxn modelId="{A015DB6F-DCFC-4669-ADDC-07E72F60828E}" srcId="{DE9660F7-D52B-4BA0-B41B-EF3AB4E6F1DB}" destId="{D5A0A0F6-A429-4C36-A7E6-BBB2E227140D}" srcOrd="0" destOrd="0" parTransId="{A26B3679-E4C9-4FC9-BEC2-43E2B00DC45C}" sibTransId="{5E9999C9-C8E8-4B3E-85B1-EF1CE8452A2B}"/>
    <dgm:cxn modelId="{FE637975-450D-408E-891C-D7FA34BA5FDF}" srcId="{08473B70-58C3-4806-B269-965E10B1A787}" destId="{3BF18B02-0C19-4099-BE60-115DD60318A7}" srcOrd="3" destOrd="0" parTransId="{7D696AC7-52D0-4A96-A4E3-320CE9745549}" sibTransId="{C67ACC91-56CB-472B-8D9C-6DCD99A5DCBA}"/>
    <dgm:cxn modelId="{A95E8F88-4500-4911-84B2-402D98362215}" type="presOf" srcId="{72C14355-64A2-4671-B91B-FB3FC7BDE771}" destId="{B8BBB975-2C2B-4807-BD24-7B77000857D8}" srcOrd="0" destOrd="0" presId="urn:microsoft.com/office/officeart/2005/8/layout/hList1"/>
    <dgm:cxn modelId="{BACD108E-429F-4889-A907-D9547BB388EE}" type="presOf" srcId="{5CDD674D-E6FD-4545-A4FB-123D0B0C54A6}" destId="{918FDB59-8CBA-4696-8850-F583FF8E46EF}" srcOrd="0" destOrd="0" presId="urn:microsoft.com/office/officeart/2005/8/layout/hList1"/>
    <dgm:cxn modelId="{89FCA89A-F8B3-4982-98D8-4FAE81036A94}" type="presOf" srcId="{2D1E03A6-6BD5-4380-B768-03C00831B277}" destId="{871363DD-FCAF-41A2-9B64-65160E084B16}" srcOrd="0" destOrd="0" presId="urn:microsoft.com/office/officeart/2005/8/layout/hList1"/>
    <dgm:cxn modelId="{32BF42A3-2157-415E-8127-2FC88DC0004B}" type="presOf" srcId="{3BF18B02-0C19-4099-BE60-115DD60318A7}" destId="{37A25BAD-41B1-4FE4-BBE5-A81EC41309E0}" srcOrd="0" destOrd="0" presId="urn:microsoft.com/office/officeart/2005/8/layout/hList1"/>
    <dgm:cxn modelId="{13BC7FA9-F0A2-4C5D-9962-352ACAFF61B0}" type="presOf" srcId="{DE9660F7-D52B-4BA0-B41B-EF3AB4E6F1DB}" destId="{86F28C34-680F-4FEE-8A5E-B65B05F474FF}" srcOrd="0" destOrd="0" presId="urn:microsoft.com/office/officeart/2005/8/layout/hList1"/>
    <dgm:cxn modelId="{D46728BD-BB4A-4189-B39D-123CD631DCFF}" type="presOf" srcId="{A3DB66D8-1E4D-4F68-8304-B07403B2993C}" destId="{FEEA27B3-B7CC-4376-B189-0BE352E21F24}" srcOrd="0" destOrd="0" presId="urn:microsoft.com/office/officeart/2005/8/layout/hList1"/>
    <dgm:cxn modelId="{09BDE1C0-18BE-41C7-808A-F6EABFD456CA}" srcId="{7C507C56-9268-41ED-85CB-83D9DEDBB9C8}" destId="{2D1E03A6-6BD5-4380-B768-03C00831B277}" srcOrd="0" destOrd="0" parTransId="{85F3599D-ECC8-4B48-9DE9-B70E4E8AF28E}" sibTransId="{F7092DE9-51E6-4707-BB3A-6011ACF04AFE}"/>
    <dgm:cxn modelId="{04AFAEC2-6970-400A-9DCB-008C04865D24}" srcId="{08473B70-58C3-4806-B269-965E10B1A787}" destId="{FD29EEE8-A088-4773-9CB4-17B6D7229604}" srcOrd="5" destOrd="0" parTransId="{67430E45-34C8-45CE-A379-13DF20FE8BE2}" sibTransId="{0041F4AD-B07E-494E-804C-8CA93D3D2E26}"/>
    <dgm:cxn modelId="{57E8F1CE-AFDE-4E8B-9507-2562AC5E582C}" type="presOf" srcId="{7C507C56-9268-41ED-85CB-83D9DEDBB9C8}" destId="{84B25863-8632-41E5-BE92-FDC0E1E85D5D}" srcOrd="0" destOrd="0" presId="urn:microsoft.com/office/officeart/2005/8/layout/hList1"/>
    <dgm:cxn modelId="{5CA801D3-DDCD-4B38-A67F-45BE8F189AD9}" type="presOf" srcId="{FD29EEE8-A088-4773-9CB4-17B6D7229604}" destId="{7F8069F8-DA6B-49CB-B9F2-C0638294C0C4}" srcOrd="0" destOrd="0" presId="urn:microsoft.com/office/officeart/2005/8/layout/hList1"/>
    <dgm:cxn modelId="{FCFC6BD5-8EA1-4502-B9FA-3DA9B457A850}" srcId="{5CDD674D-E6FD-4545-A4FB-123D0B0C54A6}" destId="{A12718EA-E51E-45CD-92B7-7170888983B6}" srcOrd="0" destOrd="0" parTransId="{2DC58632-6192-4E11-B3E4-C87018B5C1CC}" sibTransId="{400D0415-0D1A-4950-8A2A-620138124D4A}"/>
    <dgm:cxn modelId="{8C06DED7-180D-4C69-A9A5-692ED64635E2}" srcId="{08473B70-58C3-4806-B269-965E10B1A787}" destId="{DE9660F7-D52B-4BA0-B41B-EF3AB4E6F1DB}" srcOrd="0" destOrd="0" parTransId="{F33485A7-CF80-47B9-B485-CBC056ABD0AE}" sibTransId="{2EE405C6-74C5-48C6-B3B4-95A368846BC4}"/>
    <dgm:cxn modelId="{654FD057-46B7-49BC-8DFB-25FA4109176D}" type="presParOf" srcId="{C6D4F8E6-811D-4853-8071-63DCA656EEAF}" destId="{F7051CFF-01CA-4CDB-8597-3C897B82F3EE}" srcOrd="0" destOrd="0" presId="urn:microsoft.com/office/officeart/2005/8/layout/hList1"/>
    <dgm:cxn modelId="{03B68BBB-7F30-4273-A04E-AA5DF8DC5DEA}" type="presParOf" srcId="{F7051CFF-01CA-4CDB-8597-3C897B82F3EE}" destId="{86F28C34-680F-4FEE-8A5E-B65B05F474FF}" srcOrd="0" destOrd="0" presId="urn:microsoft.com/office/officeart/2005/8/layout/hList1"/>
    <dgm:cxn modelId="{D7FCA7B8-CFC2-407E-8698-7DC2ACC0506B}" type="presParOf" srcId="{F7051CFF-01CA-4CDB-8597-3C897B82F3EE}" destId="{7C2C9E2C-FFC1-4EF6-A2A4-EF22CF9BB2AC}" srcOrd="1" destOrd="0" presId="urn:microsoft.com/office/officeart/2005/8/layout/hList1"/>
    <dgm:cxn modelId="{CBC84A4E-F6EC-404B-BB37-38EF6BBB79FB}" type="presParOf" srcId="{C6D4F8E6-811D-4853-8071-63DCA656EEAF}" destId="{B2BF78AE-F7BD-4932-A18B-B0AD9E4D3771}" srcOrd="1" destOrd="0" presId="urn:microsoft.com/office/officeart/2005/8/layout/hList1"/>
    <dgm:cxn modelId="{240940C9-FF3A-4D6E-88C5-55C6945EDFC4}" type="presParOf" srcId="{C6D4F8E6-811D-4853-8071-63DCA656EEAF}" destId="{6B6BE154-550A-4D9C-970C-3ACAFF183C2B}" srcOrd="2" destOrd="0" presId="urn:microsoft.com/office/officeart/2005/8/layout/hList1"/>
    <dgm:cxn modelId="{9047CC02-1230-46ED-90A9-3648D4C0F9AC}" type="presParOf" srcId="{6B6BE154-550A-4D9C-970C-3ACAFF183C2B}" destId="{84B25863-8632-41E5-BE92-FDC0E1E85D5D}" srcOrd="0" destOrd="0" presId="urn:microsoft.com/office/officeart/2005/8/layout/hList1"/>
    <dgm:cxn modelId="{AD9C62A3-8B57-43D0-8A9C-CACF635BAE61}" type="presParOf" srcId="{6B6BE154-550A-4D9C-970C-3ACAFF183C2B}" destId="{871363DD-FCAF-41A2-9B64-65160E084B16}" srcOrd="1" destOrd="0" presId="urn:microsoft.com/office/officeart/2005/8/layout/hList1"/>
    <dgm:cxn modelId="{EFED1BE1-3EC8-42D3-8BC1-D5385453E3AB}" type="presParOf" srcId="{C6D4F8E6-811D-4853-8071-63DCA656EEAF}" destId="{0D414971-3E2E-4255-A24F-862A89BA0340}" srcOrd="3" destOrd="0" presId="urn:microsoft.com/office/officeart/2005/8/layout/hList1"/>
    <dgm:cxn modelId="{AB3C8FE5-9CA5-4358-959B-7F7657EF01A6}" type="presParOf" srcId="{C6D4F8E6-811D-4853-8071-63DCA656EEAF}" destId="{117D2497-636E-4173-9920-A944E0596A59}" srcOrd="4" destOrd="0" presId="urn:microsoft.com/office/officeart/2005/8/layout/hList1"/>
    <dgm:cxn modelId="{E13DB707-C587-41E7-B641-927395683979}" type="presParOf" srcId="{117D2497-636E-4173-9920-A944E0596A59}" destId="{FEEA27B3-B7CC-4376-B189-0BE352E21F24}" srcOrd="0" destOrd="0" presId="urn:microsoft.com/office/officeart/2005/8/layout/hList1"/>
    <dgm:cxn modelId="{AEE4DD75-4DD3-4A00-979E-447DE797BC8D}" type="presParOf" srcId="{117D2497-636E-4173-9920-A944E0596A59}" destId="{B8BBB975-2C2B-4807-BD24-7B77000857D8}" srcOrd="1" destOrd="0" presId="urn:microsoft.com/office/officeart/2005/8/layout/hList1"/>
    <dgm:cxn modelId="{6C6E8D20-1349-44A4-B2E9-815F1059B4EC}" type="presParOf" srcId="{C6D4F8E6-811D-4853-8071-63DCA656EEAF}" destId="{F36F7A6C-D6E3-4951-BA09-97F031AA8084}" srcOrd="5" destOrd="0" presId="urn:microsoft.com/office/officeart/2005/8/layout/hList1"/>
    <dgm:cxn modelId="{42B8F968-B661-4F19-B193-0DE45677C93F}" type="presParOf" srcId="{C6D4F8E6-811D-4853-8071-63DCA656EEAF}" destId="{A5F66C3B-02E3-4944-B30D-AA886DC33D41}" srcOrd="6" destOrd="0" presId="urn:microsoft.com/office/officeart/2005/8/layout/hList1"/>
    <dgm:cxn modelId="{033EBC79-F551-49C9-B815-D9A42D328901}" type="presParOf" srcId="{A5F66C3B-02E3-4944-B30D-AA886DC33D41}" destId="{37A25BAD-41B1-4FE4-BBE5-A81EC41309E0}" srcOrd="0" destOrd="0" presId="urn:microsoft.com/office/officeart/2005/8/layout/hList1"/>
    <dgm:cxn modelId="{EE08F1F8-1E94-483B-A244-AC9A7D2D1E99}" type="presParOf" srcId="{A5F66C3B-02E3-4944-B30D-AA886DC33D41}" destId="{F52AB238-866D-473E-8543-DF594F9588F4}" srcOrd="1" destOrd="0" presId="urn:microsoft.com/office/officeart/2005/8/layout/hList1"/>
    <dgm:cxn modelId="{F67B925F-3316-4BBC-8E5F-212800C1564F}" type="presParOf" srcId="{C6D4F8E6-811D-4853-8071-63DCA656EEAF}" destId="{BB26F527-E1DC-4BF0-8948-72CFC0C3AD50}" srcOrd="7" destOrd="0" presId="urn:microsoft.com/office/officeart/2005/8/layout/hList1"/>
    <dgm:cxn modelId="{967D9938-27A2-4A56-AAAB-743909502C8B}" type="presParOf" srcId="{C6D4F8E6-811D-4853-8071-63DCA656EEAF}" destId="{B7AAD9C8-87D2-44C8-8B1D-8EF3CC7056AE}" srcOrd="8" destOrd="0" presId="urn:microsoft.com/office/officeart/2005/8/layout/hList1"/>
    <dgm:cxn modelId="{C4D07B03-7CA1-40CE-B542-59D0F7D6A7B9}" type="presParOf" srcId="{B7AAD9C8-87D2-44C8-8B1D-8EF3CC7056AE}" destId="{918FDB59-8CBA-4696-8850-F583FF8E46EF}" srcOrd="0" destOrd="0" presId="urn:microsoft.com/office/officeart/2005/8/layout/hList1"/>
    <dgm:cxn modelId="{6F4654F7-482B-4426-AB43-02FE8B9E8CAE}" type="presParOf" srcId="{B7AAD9C8-87D2-44C8-8B1D-8EF3CC7056AE}" destId="{46D6EC32-643F-4045-B19B-45BFF369A6B0}" srcOrd="1" destOrd="0" presId="urn:microsoft.com/office/officeart/2005/8/layout/hList1"/>
    <dgm:cxn modelId="{9836F85C-E250-4239-A5A1-6E5605D3511C}" type="presParOf" srcId="{C6D4F8E6-811D-4853-8071-63DCA656EEAF}" destId="{A0F492BB-4FB9-4213-848B-C5F5DE7C98DA}" srcOrd="9" destOrd="0" presId="urn:microsoft.com/office/officeart/2005/8/layout/hList1"/>
    <dgm:cxn modelId="{9E9142A1-169C-4131-9D3F-6E6E3BC0A50E}" type="presParOf" srcId="{C6D4F8E6-811D-4853-8071-63DCA656EEAF}" destId="{AAF8C1B1-FFCE-4352-8C06-2EDD7DDBAE2C}" srcOrd="10" destOrd="0" presId="urn:microsoft.com/office/officeart/2005/8/layout/hList1"/>
    <dgm:cxn modelId="{C0984196-FCE8-4D5F-934E-CC8BD8157789}" type="presParOf" srcId="{AAF8C1B1-FFCE-4352-8C06-2EDD7DDBAE2C}" destId="{7F8069F8-DA6B-49CB-B9F2-C0638294C0C4}" srcOrd="0" destOrd="0" presId="urn:microsoft.com/office/officeart/2005/8/layout/hList1"/>
    <dgm:cxn modelId="{F184F8BC-4B51-44F8-9A9F-ACE1D3120B1A}" type="presParOf" srcId="{AAF8C1B1-FFCE-4352-8C06-2EDD7DDBAE2C}" destId="{769CEC06-BCE4-4531-AC7B-C5DF015362B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E5D44-D9E9-4B11-8A63-DDB865BDB51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E3633D69-DEE5-4ECD-B402-31ABA478AE94}">
      <dgm:prSet phldrT="[Text]"/>
      <dgm:spPr>
        <a:solidFill>
          <a:srgbClr val="D92A93"/>
        </a:solidFill>
      </dgm:spPr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Collegamento in rete</a:t>
          </a:r>
          <a:endParaRPr lang="sk-SK"/>
        </a:p>
      </dgm:t>
    </dgm:pt>
    <dgm:pt modelId="{DCCD7072-7DD2-4D27-A447-65EFE808B4E2}" type="parTrans" cxnId="{89A685EB-EC96-410E-9F0C-7F5D741FD604}">
      <dgm:prSet/>
      <dgm:spPr/>
      <dgm:t>
        <a:bodyPr/>
        <a:lstStyle/>
        <a:p>
          <a:endParaRPr lang="sk-SK"/>
        </a:p>
      </dgm:t>
    </dgm:pt>
    <dgm:pt modelId="{99A4D613-E37B-4626-813A-ABE679C7D5D9}" type="sibTrans" cxnId="{89A685EB-EC96-410E-9F0C-7F5D741FD604}">
      <dgm:prSet/>
      <dgm:spPr/>
      <dgm:t>
        <a:bodyPr/>
        <a:lstStyle/>
        <a:p>
          <a:endParaRPr lang="sk-SK"/>
        </a:p>
      </dgm:t>
    </dgm:pt>
    <dgm:pt modelId="{ACBBDD10-C897-456F-98F7-1E002718CC56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sistema di cooperazione</a:t>
          </a:r>
          <a:endParaRPr lang="sk-SK" dirty="0"/>
        </a:p>
      </dgm:t>
    </dgm:pt>
    <dgm:pt modelId="{E7FA26E3-1BE5-4332-A8C8-B8D9068DE8E9}" type="parTrans" cxnId="{2266FEB7-FFD0-4DEE-ACA5-FAF5A2D102D4}">
      <dgm:prSet/>
      <dgm:spPr/>
      <dgm:t>
        <a:bodyPr/>
        <a:lstStyle/>
        <a:p>
          <a:endParaRPr lang="sk-SK"/>
        </a:p>
      </dgm:t>
    </dgm:pt>
    <dgm:pt modelId="{B35B22B7-9325-460C-AA45-EDCF6D4B14AB}" type="sibTrans" cxnId="{2266FEB7-FFD0-4DEE-ACA5-FAF5A2D102D4}">
      <dgm:prSet/>
      <dgm:spPr/>
      <dgm:t>
        <a:bodyPr/>
        <a:lstStyle/>
        <a:p>
          <a:endParaRPr lang="sk-SK"/>
        </a:p>
      </dgm:t>
    </dgm:pt>
    <dgm:pt modelId="{E39C41F4-705E-462D-A7BD-6725AB99032D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Partnership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B7D7707D-E65E-4F98-AE3E-7695D34C4C31}" type="parTrans" cxnId="{034EBC66-EB85-4F73-80D8-CA552342EDC5}">
      <dgm:prSet/>
      <dgm:spPr/>
      <dgm:t>
        <a:bodyPr/>
        <a:lstStyle/>
        <a:p>
          <a:endParaRPr lang="sk-SK"/>
        </a:p>
      </dgm:t>
    </dgm:pt>
    <dgm:pt modelId="{2324522F-E58D-4F0F-8759-13BDA7638F41}" type="sibTrans" cxnId="{034EBC66-EB85-4F73-80D8-CA552342EDC5}">
      <dgm:prSet/>
      <dgm:spPr/>
      <dgm:t>
        <a:bodyPr/>
        <a:lstStyle/>
        <a:p>
          <a:endParaRPr lang="sk-SK"/>
        </a:p>
      </dgm:t>
    </dgm:pt>
    <dgm:pt modelId="{192A72DB-AD65-481F-B85A-EF8D7A710D15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struttura del Centro del Gusto che gestirà e coordinerà le attività </a:t>
          </a:r>
          <a:endParaRPr lang="sk-SK" dirty="0"/>
        </a:p>
      </dgm:t>
    </dgm:pt>
    <dgm:pt modelId="{B160BDB8-B713-4FFA-AF8D-E5A2AFDFE777}" type="parTrans" cxnId="{7C3F7736-4388-4005-AD2A-762E3947CE90}">
      <dgm:prSet/>
      <dgm:spPr/>
      <dgm:t>
        <a:bodyPr/>
        <a:lstStyle/>
        <a:p>
          <a:endParaRPr lang="sk-SK"/>
        </a:p>
      </dgm:t>
    </dgm:pt>
    <dgm:pt modelId="{AB62BBB1-3E7B-47C5-87E2-0494323992EE}" type="sibTrans" cxnId="{7C3F7736-4388-4005-AD2A-762E3947CE90}">
      <dgm:prSet/>
      <dgm:spPr/>
      <dgm:t>
        <a:bodyPr/>
        <a:lstStyle/>
        <a:p>
          <a:endParaRPr lang="sk-SK"/>
        </a:p>
      </dgm:t>
    </dgm:pt>
    <dgm:pt modelId="{933ED991-4D5A-45EA-860F-A11578F04644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Affittare uno spazio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0C30CBC1-D8CE-437D-94D8-AB342A3AD349}" type="parTrans" cxnId="{2E9E7961-8BEE-4A45-9066-33814168290F}">
      <dgm:prSet/>
      <dgm:spPr/>
      <dgm:t>
        <a:bodyPr/>
        <a:lstStyle/>
        <a:p>
          <a:endParaRPr lang="sk-SK"/>
        </a:p>
      </dgm:t>
    </dgm:pt>
    <dgm:pt modelId="{885B5AEF-6524-429A-A7A4-919FC9FC3414}" type="sibTrans" cxnId="{2E9E7961-8BEE-4A45-9066-33814168290F}">
      <dgm:prSet/>
      <dgm:spPr/>
      <dgm:t>
        <a:bodyPr/>
        <a:lstStyle/>
        <a:p>
          <a:endParaRPr lang="sk-SK"/>
        </a:p>
      </dgm:t>
    </dgm:pt>
    <dgm:pt modelId="{3A984CCB-4707-4044-A534-697037A20D8C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identificare e modificare lo spazio e trovare una forma di finanziamento</a:t>
          </a:r>
          <a:endParaRPr lang="sk-SK" dirty="0"/>
        </a:p>
      </dgm:t>
    </dgm:pt>
    <dgm:pt modelId="{AD11B02B-8DF6-473F-9460-C248BBB5EACB}" type="parTrans" cxnId="{2B43D9D9-A18E-455F-BF0E-CF12EBFCDE27}">
      <dgm:prSet/>
      <dgm:spPr/>
      <dgm:t>
        <a:bodyPr/>
        <a:lstStyle/>
        <a:p>
          <a:endParaRPr lang="sk-SK"/>
        </a:p>
      </dgm:t>
    </dgm:pt>
    <dgm:pt modelId="{B71B60EB-4FCE-4883-805C-797133CE7B7B}" type="sibTrans" cxnId="{2B43D9D9-A18E-455F-BF0E-CF12EBFCDE27}">
      <dgm:prSet/>
      <dgm:spPr/>
      <dgm:t>
        <a:bodyPr/>
        <a:lstStyle/>
        <a:p>
          <a:endParaRPr lang="sk-SK"/>
        </a:p>
      </dgm:t>
    </dgm:pt>
    <dgm:pt modelId="{05E86E80-815A-48D6-907B-624399CB1BB0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Accordo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07999E8D-D442-43C4-B5DE-2AC6092CA6D6}" type="parTrans" cxnId="{F3FB7880-129F-4BEC-B92F-B2CECDE4BA56}">
      <dgm:prSet/>
      <dgm:spPr/>
      <dgm:t>
        <a:bodyPr/>
        <a:lstStyle/>
        <a:p>
          <a:endParaRPr lang="sk-SK"/>
        </a:p>
      </dgm:t>
    </dgm:pt>
    <dgm:pt modelId="{AF41984C-1A31-4A46-8FCF-C435DA138351}" type="sibTrans" cxnId="{F3FB7880-129F-4BEC-B92F-B2CECDE4BA56}">
      <dgm:prSet/>
      <dgm:spPr/>
      <dgm:t>
        <a:bodyPr/>
        <a:lstStyle/>
        <a:p>
          <a:endParaRPr lang="sk-SK"/>
        </a:p>
      </dgm:t>
    </dgm:pt>
    <dgm:pt modelId="{DC2137AE-237C-44D4-B40B-850C054A1FAF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tra i produttori locali e i responsabili del Centro del Gusto </a:t>
          </a:r>
          <a:endParaRPr lang="sk-SK" dirty="0"/>
        </a:p>
      </dgm:t>
    </dgm:pt>
    <dgm:pt modelId="{BDB454A1-8F2F-4FE4-A0C9-0CA1FB5407E9}" type="parTrans" cxnId="{80B58D63-07DF-4359-BCCC-804792F591A0}">
      <dgm:prSet/>
      <dgm:spPr/>
      <dgm:t>
        <a:bodyPr/>
        <a:lstStyle/>
        <a:p>
          <a:endParaRPr lang="sk-SK"/>
        </a:p>
      </dgm:t>
    </dgm:pt>
    <dgm:pt modelId="{96FD9E49-B297-4316-8374-55AAFD03A8ED}" type="sibTrans" cxnId="{80B58D63-07DF-4359-BCCC-804792F591A0}">
      <dgm:prSet/>
      <dgm:spPr/>
      <dgm:t>
        <a:bodyPr/>
        <a:lstStyle/>
        <a:p>
          <a:endParaRPr lang="sk-SK"/>
        </a:p>
      </dgm:t>
    </dgm:pt>
    <dgm:pt modelId="{35CC41EA-F73D-4F83-ADE7-9FAD1F439959}">
      <dgm:prSet phldrT="[Text]"/>
      <dgm:spPr>
        <a:solidFill>
          <a:srgbClr val="D92A93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Marketing</a:t>
          </a:r>
          <a:endParaRPr lang="sk-SK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56BFED27-73F5-43F9-96AD-5DD4B1D7653F}" type="parTrans" cxnId="{61D333BF-B70B-4C49-968A-56B690FBC6A8}">
      <dgm:prSet/>
      <dgm:spPr/>
      <dgm:t>
        <a:bodyPr/>
        <a:lstStyle/>
        <a:p>
          <a:endParaRPr lang="sk-SK"/>
        </a:p>
      </dgm:t>
    </dgm:pt>
    <dgm:pt modelId="{7D67C7BC-C02E-4E89-B712-83BCF700C416}" type="sibTrans" cxnId="{61D333BF-B70B-4C49-968A-56B690FBC6A8}">
      <dgm:prSet/>
      <dgm:spPr/>
      <dgm:t>
        <a:bodyPr/>
        <a:lstStyle/>
        <a:p>
          <a:endParaRPr lang="sk-SK"/>
        </a:p>
      </dgm:t>
    </dgm:pt>
    <dgm:pt modelId="{F1CA5B59-00AB-4B7A-B5E7-9E608511134F}">
      <dgm:prSet phldrT="[Text]"/>
      <dgm:spPr/>
      <dgm:t>
        <a:bodyPr/>
        <a:lstStyle/>
        <a:p>
          <a:r>
            <a:rPr lang="en-US" dirty="0">
              <a:effectLst/>
              <a:latin typeface="+mn-lt"/>
              <a:ea typeface="+mn-ea"/>
              <a:cs typeface="+mn-cs"/>
            </a:rPr>
            <a:t>accordi con gli utenti finali </a:t>
          </a:r>
          <a:endParaRPr lang="sk-SK" dirty="0"/>
        </a:p>
      </dgm:t>
    </dgm:pt>
    <dgm:pt modelId="{3C84897F-838E-4024-9DD2-374B1909BECE}" type="parTrans" cxnId="{0DC8E0D0-1B58-4A8F-A281-3AAA59F8FFA8}">
      <dgm:prSet/>
      <dgm:spPr/>
      <dgm:t>
        <a:bodyPr/>
        <a:lstStyle/>
        <a:p>
          <a:endParaRPr lang="sk-SK"/>
        </a:p>
      </dgm:t>
    </dgm:pt>
    <dgm:pt modelId="{FD184576-096C-44E7-A0A0-FA8A31C764E4}" type="sibTrans" cxnId="{0DC8E0D0-1B58-4A8F-A281-3AAA59F8FFA8}">
      <dgm:prSet/>
      <dgm:spPr/>
      <dgm:t>
        <a:bodyPr/>
        <a:lstStyle/>
        <a:p>
          <a:endParaRPr lang="sk-SK"/>
        </a:p>
      </dgm:t>
    </dgm:pt>
    <dgm:pt modelId="{F00721C2-28DE-4270-8C45-02986AF58BE8}" type="pres">
      <dgm:prSet presAssocID="{39EE5D44-D9E9-4B11-8A63-DDB865BDB51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5A32A39-EEDD-41BF-BF6E-5C485B8164F6}" type="pres">
      <dgm:prSet presAssocID="{E3633D69-DEE5-4ECD-B402-31ABA478AE94}" presName="parentText1" presStyleLbl="node1" presStyleIdx="0" presStyleCnt="5" custLinFactNeighborX="-4179" custLinFactNeighborY="-18022">
        <dgm:presLayoutVars>
          <dgm:chMax/>
          <dgm:chPref val="3"/>
          <dgm:bulletEnabled val="1"/>
        </dgm:presLayoutVars>
      </dgm:prSet>
      <dgm:spPr/>
    </dgm:pt>
    <dgm:pt modelId="{918E3F6F-7664-4204-B4D8-50D6935878DD}" type="pres">
      <dgm:prSet presAssocID="{E3633D69-DEE5-4ECD-B402-31ABA478AE94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</dgm:pt>
    <dgm:pt modelId="{613BCA8D-C586-4F64-B77F-C9273DD1BDCE}" type="pres">
      <dgm:prSet presAssocID="{E39C41F4-705E-462D-A7BD-6725AB99032D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A623B5EB-0E1A-4CF3-93B1-F651086ED940}" type="pres">
      <dgm:prSet presAssocID="{E39C41F4-705E-462D-A7BD-6725AB99032D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</dgm:pt>
    <dgm:pt modelId="{B0C19C65-AC74-42D3-B3E0-EC8AFE596284}" type="pres">
      <dgm:prSet presAssocID="{933ED991-4D5A-45EA-860F-A11578F04644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8F6B241F-7311-4058-8F9F-5E649140A6AC}" type="pres">
      <dgm:prSet presAssocID="{933ED991-4D5A-45EA-860F-A11578F04644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</dgm:pt>
    <dgm:pt modelId="{2AB30204-A18B-4CF4-9D57-8B8B839740CB}" type="pres">
      <dgm:prSet presAssocID="{05E86E80-815A-48D6-907B-624399CB1BB0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5D5CC406-5C0B-48B1-9763-488D83BF76BE}" type="pres">
      <dgm:prSet presAssocID="{05E86E80-815A-48D6-907B-624399CB1BB0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</dgm:pt>
    <dgm:pt modelId="{3ECC42BF-CB59-48E5-907F-1441DD2FCAE5}" type="pres">
      <dgm:prSet presAssocID="{35CC41EA-F73D-4F83-ADE7-9FAD1F439959}" presName="parentText5" presStyleLbl="node1" presStyleIdx="4" presStyleCnt="5">
        <dgm:presLayoutVars>
          <dgm:chMax/>
          <dgm:chPref val="3"/>
          <dgm:bulletEnabled val="1"/>
        </dgm:presLayoutVars>
      </dgm:prSet>
      <dgm:spPr/>
    </dgm:pt>
    <dgm:pt modelId="{8EE8BFFD-D663-4FFF-A2BC-47B5CE922F2E}" type="pres">
      <dgm:prSet presAssocID="{35CC41EA-F73D-4F83-ADE7-9FAD1F439959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0CFC2919-E290-4704-98D8-C96473477D3F}" type="presOf" srcId="{3A984CCB-4707-4044-A534-697037A20D8C}" destId="{8F6B241F-7311-4058-8F9F-5E649140A6AC}" srcOrd="0" destOrd="0" presId="urn:microsoft.com/office/officeart/2009/3/layout/IncreasingArrowsProcess"/>
    <dgm:cxn modelId="{55822A34-C770-44CA-A965-E4899E900AB5}" type="presOf" srcId="{DC2137AE-237C-44D4-B40B-850C054A1FAF}" destId="{5D5CC406-5C0B-48B1-9763-488D83BF76BE}" srcOrd="0" destOrd="0" presId="urn:microsoft.com/office/officeart/2009/3/layout/IncreasingArrowsProcess"/>
    <dgm:cxn modelId="{7C3F7736-4388-4005-AD2A-762E3947CE90}" srcId="{E39C41F4-705E-462D-A7BD-6725AB99032D}" destId="{192A72DB-AD65-481F-B85A-EF8D7A710D15}" srcOrd="0" destOrd="0" parTransId="{B160BDB8-B713-4FFA-AF8D-E5A2AFDFE777}" sibTransId="{AB62BBB1-3E7B-47C5-87E2-0494323992EE}"/>
    <dgm:cxn modelId="{2E9E7961-8BEE-4A45-9066-33814168290F}" srcId="{39EE5D44-D9E9-4B11-8A63-DDB865BDB518}" destId="{933ED991-4D5A-45EA-860F-A11578F04644}" srcOrd="2" destOrd="0" parTransId="{0C30CBC1-D8CE-437D-94D8-AB342A3AD349}" sibTransId="{885B5AEF-6524-429A-A7A4-919FC9FC3414}"/>
    <dgm:cxn modelId="{80B58D63-07DF-4359-BCCC-804792F591A0}" srcId="{05E86E80-815A-48D6-907B-624399CB1BB0}" destId="{DC2137AE-237C-44D4-B40B-850C054A1FAF}" srcOrd="0" destOrd="0" parTransId="{BDB454A1-8F2F-4FE4-A0C9-0CA1FB5407E9}" sibTransId="{96FD9E49-B297-4316-8374-55AAFD03A8ED}"/>
    <dgm:cxn modelId="{034EBC66-EB85-4F73-80D8-CA552342EDC5}" srcId="{39EE5D44-D9E9-4B11-8A63-DDB865BDB518}" destId="{E39C41F4-705E-462D-A7BD-6725AB99032D}" srcOrd="1" destOrd="0" parTransId="{B7D7707D-E65E-4F98-AE3E-7695D34C4C31}" sibTransId="{2324522F-E58D-4F0F-8759-13BDA7638F41}"/>
    <dgm:cxn modelId="{DF4E8A7C-BB99-4C7A-8998-5E2D6D97B8B8}" type="presOf" srcId="{E3633D69-DEE5-4ECD-B402-31ABA478AE94}" destId="{C5A32A39-EEDD-41BF-BF6E-5C485B8164F6}" srcOrd="0" destOrd="0" presId="urn:microsoft.com/office/officeart/2009/3/layout/IncreasingArrowsProcess"/>
    <dgm:cxn modelId="{9DD89C7C-1293-4CAC-92E1-C55FA71C6C15}" type="presOf" srcId="{ACBBDD10-C897-456F-98F7-1E002718CC56}" destId="{918E3F6F-7664-4204-B4D8-50D6935878DD}" srcOrd="0" destOrd="0" presId="urn:microsoft.com/office/officeart/2009/3/layout/IncreasingArrowsProcess"/>
    <dgm:cxn modelId="{F3FB7880-129F-4BEC-B92F-B2CECDE4BA56}" srcId="{39EE5D44-D9E9-4B11-8A63-DDB865BDB518}" destId="{05E86E80-815A-48D6-907B-624399CB1BB0}" srcOrd="3" destOrd="0" parTransId="{07999E8D-D442-43C4-B5DE-2AC6092CA6D6}" sibTransId="{AF41984C-1A31-4A46-8FCF-C435DA138351}"/>
    <dgm:cxn modelId="{AEEE288F-9C0E-4F71-80CE-AF7EF32B3C23}" type="presOf" srcId="{F1CA5B59-00AB-4B7A-B5E7-9E608511134F}" destId="{8EE8BFFD-D663-4FFF-A2BC-47B5CE922F2E}" srcOrd="0" destOrd="0" presId="urn:microsoft.com/office/officeart/2009/3/layout/IncreasingArrowsProcess"/>
    <dgm:cxn modelId="{DFAB7296-1891-45A0-BC75-5D06AB17E5AA}" type="presOf" srcId="{E39C41F4-705E-462D-A7BD-6725AB99032D}" destId="{613BCA8D-C586-4F64-B77F-C9273DD1BDCE}" srcOrd="0" destOrd="0" presId="urn:microsoft.com/office/officeart/2009/3/layout/IncreasingArrowsProcess"/>
    <dgm:cxn modelId="{5B29E8B7-52CD-4D81-9384-1EAE32D71D90}" type="presOf" srcId="{192A72DB-AD65-481F-B85A-EF8D7A710D15}" destId="{A623B5EB-0E1A-4CF3-93B1-F651086ED940}" srcOrd="0" destOrd="0" presId="urn:microsoft.com/office/officeart/2009/3/layout/IncreasingArrowsProcess"/>
    <dgm:cxn modelId="{2266FEB7-FFD0-4DEE-ACA5-FAF5A2D102D4}" srcId="{E3633D69-DEE5-4ECD-B402-31ABA478AE94}" destId="{ACBBDD10-C897-456F-98F7-1E002718CC56}" srcOrd="0" destOrd="0" parTransId="{E7FA26E3-1BE5-4332-A8C8-B8D9068DE8E9}" sibTransId="{B35B22B7-9325-460C-AA45-EDCF6D4B14AB}"/>
    <dgm:cxn modelId="{61D333BF-B70B-4C49-968A-56B690FBC6A8}" srcId="{39EE5D44-D9E9-4B11-8A63-DDB865BDB518}" destId="{35CC41EA-F73D-4F83-ADE7-9FAD1F439959}" srcOrd="4" destOrd="0" parTransId="{56BFED27-73F5-43F9-96AD-5DD4B1D7653F}" sibTransId="{7D67C7BC-C02E-4E89-B712-83BCF700C416}"/>
    <dgm:cxn modelId="{2729BEC5-0F8E-4D9F-A391-D83018604901}" type="presOf" srcId="{35CC41EA-F73D-4F83-ADE7-9FAD1F439959}" destId="{3ECC42BF-CB59-48E5-907F-1441DD2FCAE5}" srcOrd="0" destOrd="0" presId="urn:microsoft.com/office/officeart/2009/3/layout/IncreasingArrowsProcess"/>
    <dgm:cxn modelId="{0DC8E0D0-1B58-4A8F-A281-3AAA59F8FFA8}" srcId="{35CC41EA-F73D-4F83-ADE7-9FAD1F439959}" destId="{F1CA5B59-00AB-4B7A-B5E7-9E608511134F}" srcOrd="0" destOrd="0" parTransId="{3C84897F-838E-4024-9DD2-374B1909BECE}" sibTransId="{FD184576-096C-44E7-A0A0-FA8A31C764E4}"/>
    <dgm:cxn modelId="{2C4140D3-CE45-4AEF-A90C-C2AFD10A5B8A}" type="presOf" srcId="{933ED991-4D5A-45EA-860F-A11578F04644}" destId="{B0C19C65-AC74-42D3-B3E0-EC8AFE596284}" srcOrd="0" destOrd="0" presId="urn:microsoft.com/office/officeart/2009/3/layout/IncreasingArrowsProcess"/>
    <dgm:cxn modelId="{2024CAD5-4307-4DFA-8AF6-B222E4028C68}" type="presOf" srcId="{05E86E80-815A-48D6-907B-624399CB1BB0}" destId="{2AB30204-A18B-4CF4-9D57-8B8B839740CB}" srcOrd="0" destOrd="0" presId="urn:microsoft.com/office/officeart/2009/3/layout/IncreasingArrowsProcess"/>
    <dgm:cxn modelId="{2B43D9D9-A18E-455F-BF0E-CF12EBFCDE27}" srcId="{933ED991-4D5A-45EA-860F-A11578F04644}" destId="{3A984CCB-4707-4044-A534-697037A20D8C}" srcOrd="0" destOrd="0" parTransId="{AD11B02B-8DF6-473F-9460-C248BBB5EACB}" sibTransId="{B71B60EB-4FCE-4883-805C-797133CE7B7B}"/>
    <dgm:cxn modelId="{89A685EB-EC96-410E-9F0C-7F5D741FD604}" srcId="{39EE5D44-D9E9-4B11-8A63-DDB865BDB518}" destId="{E3633D69-DEE5-4ECD-B402-31ABA478AE94}" srcOrd="0" destOrd="0" parTransId="{DCCD7072-7DD2-4D27-A447-65EFE808B4E2}" sibTransId="{99A4D613-E37B-4626-813A-ABE679C7D5D9}"/>
    <dgm:cxn modelId="{039323FD-0AF3-4A75-ACCF-1A13F010A198}" type="presOf" srcId="{39EE5D44-D9E9-4B11-8A63-DDB865BDB518}" destId="{F00721C2-28DE-4270-8C45-02986AF58BE8}" srcOrd="0" destOrd="0" presId="urn:microsoft.com/office/officeart/2009/3/layout/IncreasingArrowsProcess"/>
    <dgm:cxn modelId="{1EFE1BBA-89BD-4E5A-87C9-87093A04433A}" type="presParOf" srcId="{F00721C2-28DE-4270-8C45-02986AF58BE8}" destId="{C5A32A39-EEDD-41BF-BF6E-5C485B8164F6}" srcOrd="0" destOrd="0" presId="urn:microsoft.com/office/officeart/2009/3/layout/IncreasingArrowsProcess"/>
    <dgm:cxn modelId="{03C04B4F-064E-4457-AD3B-92C0BB8FCC22}" type="presParOf" srcId="{F00721C2-28DE-4270-8C45-02986AF58BE8}" destId="{918E3F6F-7664-4204-B4D8-50D6935878DD}" srcOrd="1" destOrd="0" presId="urn:microsoft.com/office/officeart/2009/3/layout/IncreasingArrowsProcess"/>
    <dgm:cxn modelId="{32329796-EC33-4DED-AEF5-DD87078630C6}" type="presParOf" srcId="{F00721C2-28DE-4270-8C45-02986AF58BE8}" destId="{613BCA8D-C586-4F64-B77F-C9273DD1BDCE}" srcOrd="2" destOrd="0" presId="urn:microsoft.com/office/officeart/2009/3/layout/IncreasingArrowsProcess"/>
    <dgm:cxn modelId="{C7C0406C-1A83-44C6-BB84-B456DAB7AB91}" type="presParOf" srcId="{F00721C2-28DE-4270-8C45-02986AF58BE8}" destId="{A623B5EB-0E1A-4CF3-93B1-F651086ED940}" srcOrd="3" destOrd="0" presId="urn:microsoft.com/office/officeart/2009/3/layout/IncreasingArrowsProcess"/>
    <dgm:cxn modelId="{62FB1260-60B9-42BD-AED8-4EE3038DFFE2}" type="presParOf" srcId="{F00721C2-28DE-4270-8C45-02986AF58BE8}" destId="{B0C19C65-AC74-42D3-B3E0-EC8AFE596284}" srcOrd="4" destOrd="0" presId="urn:microsoft.com/office/officeart/2009/3/layout/IncreasingArrowsProcess"/>
    <dgm:cxn modelId="{C965E1CD-01DE-44B5-9CE9-51CE4FEE4243}" type="presParOf" srcId="{F00721C2-28DE-4270-8C45-02986AF58BE8}" destId="{8F6B241F-7311-4058-8F9F-5E649140A6AC}" srcOrd="5" destOrd="0" presId="urn:microsoft.com/office/officeart/2009/3/layout/IncreasingArrowsProcess"/>
    <dgm:cxn modelId="{4AF171C1-D3C5-4A89-AB7A-D04B7E4C09ED}" type="presParOf" srcId="{F00721C2-28DE-4270-8C45-02986AF58BE8}" destId="{2AB30204-A18B-4CF4-9D57-8B8B839740CB}" srcOrd="6" destOrd="0" presId="urn:microsoft.com/office/officeart/2009/3/layout/IncreasingArrowsProcess"/>
    <dgm:cxn modelId="{99C916B0-AEA6-44CC-A28C-A5FCC4B34A00}" type="presParOf" srcId="{F00721C2-28DE-4270-8C45-02986AF58BE8}" destId="{5D5CC406-5C0B-48B1-9763-488D83BF76BE}" srcOrd="7" destOrd="0" presId="urn:microsoft.com/office/officeart/2009/3/layout/IncreasingArrowsProcess"/>
    <dgm:cxn modelId="{386C14F7-E0EA-43B8-9186-7B60F193DAC3}" type="presParOf" srcId="{F00721C2-28DE-4270-8C45-02986AF58BE8}" destId="{3ECC42BF-CB59-48E5-907F-1441DD2FCAE5}" srcOrd="8" destOrd="0" presId="urn:microsoft.com/office/officeart/2009/3/layout/IncreasingArrowsProcess"/>
    <dgm:cxn modelId="{DCE72C70-AE06-43C2-A327-39321A3D2F60}" type="presParOf" srcId="{F00721C2-28DE-4270-8C45-02986AF58BE8}" destId="{8EE8BFFD-D663-4FFF-A2BC-47B5CE922F2E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2782-20BD-4297-B81B-14668141BCE0}">
      <dsp:nvSpPr>
        <dsp:cNvPr id="0" name=""/>
        <dsp:cNvSpPr/>
      </dsp:nvSpPr>
      <dsp:spPr>
        <a:xfrm>
          <a:off x="-4505102" y="-690842"/>
          <a:ext cx="5366813" cy="5366813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E4D5F-6289-478F-BD12-F98EFE667B6F}">
      <dsp:nvSpPr>
        <dsp:cNvPr id="0" name=""/>
        <dsp:cNvSpPr/>
      </dsp:nvSpPr>
      <dsp:spPr>
        <a:xfrm>
          <a:off x="377250" y="248990"/>
          <a:ext cx="5648228" cy="498300"/>
        </a:xfrm>
        <a:prstGeom prst="rect">
          <a:avLst/>
        </a:prstGeom>
        <a:solidFill>
          <a:srgbClr val="DB269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Impegno</a:t>
          </a:r>
          <a:endParaRPr lang="sk-SK" sz="2400" kern="1200" dirty="0"/>
        </a:p>
      </dsp:txBody>
      <dsp:txXfrm>
        <a:off x="377250" y="248990"/>
        <a:ext cx="5648228" cy="498300"/>
      </dsp:txXfrm>
    </dsp:sp>
    <dsp:sp modelId="{EA710733-8837-450F-9A6A-0AD6CDE0AF4B}">
      <dsp:nvSpPr>
        <dsp:cNvPr id="0" name=""/>
        <dsp:cNvSpPr/>
      </dsp:nvSpPr>
      <dsp:spPr>
        <a:xfrm>
          <a:off x="65812" y="186703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A6D92B-31C5-41AA-B820-71C2EC705EB6}">
      <dsp:nvSpPr>
        <dsp:cNvPr id="0" name=""/>
        <dsp:cNvSpPr/>
      </dsp:nvSpPr>
      <dsp:spPr>
        <a:xfrm>
          <a:off x="734317" y="996202"/>
          <a:ext cx="5291160" cy="498300"/>
        </a:xfrm>
        <a:prstGeom prst="rect">
          <a:avLst/>
        </a:prstGeom>
        <a:solidFill>
          <a:srgbClr val="12912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>
              <a:effectLst/>
              <a:latin typeface="Trebuchet MS" panose="020B0603020202020204" pitchFamily="34" charset="0"/>
              <a:ea typeface="+mn-ea"/>
              <a:cs typeface="+mn-cs"/>
            </a:rPr>
            <a:t>Connessione</a:t>
          </a:r>
          <a:endParaRPr lang="sk-SK" sz="2400" kern="1200" dirty="0"/>
        </a:p>
      </dsp:txBody>
      <dsp:txXfrm>
        <a:off x="734317" y="996202"/>
        <a:ext cx="5291160" cy="498300"/>
      </dsp:txXfrm>
    </dsp:sp>
    <dsp:sp modelId="{DB1BE4F1-6A6F-430E-9F7A-90AAD98F3035}">
      <dsp:nvSpPr>
        <dsp:cNvPr id="0" name=""/>
        <dsp:cNvSpPr/>
      </dsp:nvSpPr>
      <dsp:spPr>
        <a:xfrm>
          <a:off x="422879" y="933914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AAA778-1CBD-40C2-9D01-FDF9AEFD9016}">
      <dsp:nvSpPr>
        <dsp:cNvPr id="0" name=""/>
        <dsp:cNvSpPr/>
      </dsp:nvSpPr>
      <dsp:spPr>
        <a:xfrm>
          <a:off x="843908" y="1743414"/>
          <a:ext cx="5181569" cy="498300"/>
        </a:xfrm>
        <a:prstGeom prst="rect">
          <a:avLst/>
        </a:prstGeom>
        <a:solidFill>
          <a:srgbClr val="F07D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>
              <a:effectLst/>
              <a:latin typeface="Trebuchet MS" panose="020B0603020202020204" pitchFamily="34" charset="0"/>
              <a:ea typeface="+mn-ea"/>
              <a:cs typeface="+mn-cs"/>
            </a:rPr>
            <a:t>Atteggiamento collettivo positivo</a:t>
          </a:r>
          <a:endParaRPr lang="sk-SK" sz="2400" kern="1200" dirty="0"/>
        </a:p>
      </dsp:txBody>
      <dsp:txXfrm>
        <a:off x="843908" y="1743414"/>
        <a:ext cx="5181569" cy="498300"/>
      </dsp:txXfrm>
    </dsp:sp>
    <dsp:sp modelId="{8F1140C3-3FE6-438E-9A82-96C4147F3384}">
      <dsp:nvSpPr>
        <dsp:cNvPr id="0" name=""/>
        <dsp:cNvSpPr/>
      </dsp:nvSpPr>
      <dsp:spPr>
        <a:xfrm>
          <a:off x="532470" y="1681126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0AFC7A-0675-430D-BA0D-77381E2C02BE}">
      <dsp:nvSpPr>
        <dsp:cNvPr id="0" name=""/>
        <dsp:cNvSpPr/>
      </dsp:nvSpPr>
      <dsp:spPr>
        <a:xfrm>
          <a:off x="734317" y="2490625"/>
          <a:ext cx="5291160" cy="498300"/>
        </a:xfrm>
        <a:prstGeom prst="rect">
          <a:avLst/>
        </a:prstGeom>
        <a:solidFill>
          <a:srgbClr val="12912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>
              <a:effectLst/>
              <a:latin typeface="Trebuchet MS" panose="020B0603020202020204" pitchFamily="34" charset="0"/>
              <a:ea typeface="+mn-ea"/>
              <a:cs typeface="+mn-cs"/>
            </a:rPr>
            <a:t>Entusiasmo</a:t>
          </a:r>
          <a:endParaRPr lang="sk-SK" sz="2400" kern="1200" dirty="0"/>
        </a:p>
      </dsp:txBody>
      <dsp:txXfrm>
        <a:off x="734317" y="2490625"/>
        <a:ext cx="5291160" cy="498300"/>
      </dsp:txXfrm>
    </dsp:sp>
    <dsp:sp modelId="{A95809AC-EA0D-44F7-A24A-805297E5B603}">
      <dsp:nvSpPr>
        <dsp:cNvPr id="0" name=""/>
        <dsp:cNvSpPr/>
      </dsp:nvSpPr>
      <dsp:spPr>
        <a:xfrm>
          <a:off x="422879" y="2428338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F475AC-0ED9-42E6-B854-17277167FD2F}">
      <dsp:nvSpPr>
        <dsp:cNvPr id="0" name=""/>
        <dsp:cNvSpPr/>
      </dsp:nvSpPr>
      <dsp:spPr>
        <a:xfrm>
          <a:off x="377250" y="3237837"/>
          <a:ext cx="5648228" cy="498300"/>
        </a:xfrm>
        <a:prstGeom prst="rect">
          <a:avLst/>
        </a:prstGeom>
        <a:solidFill>
          <a:srgbClr val="DB269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52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>
              <a:effectLst/>
              <a:latin typeface="Trebuchet MS" panose="020B0603020202020204" pitchFamily="34" charset="0"/>
              <a:ea typeface="+mn-ea"/>
              <a:cs typeface="+mn-cs"/>
            </a:rPr>
            <a:t>Curiosità </a:t>
          </a:r>
          <a:endParaRPr lang="sk-SK" sz="2400" kern="1200" dirty="0"/>
        </a:p>
      </dsp:txBody>
      <dsp:txXfrm>
        <a:off x="377250" y="3237837"/>
        <a:ext cx="5648228" cy="498300"/>
      </dsp:txXfrm>
    </dsp:sp>
    <dsp:sp modelId="{B15B24E7-EDE3-4756-A0A7-ED59977882CA}">
      <dsp:nvSpPr>
        <dsp:cNvPr id="0" name=""/>
        <dsp:cNvSpPr/>
      </dsp:nvSpPr>
      <dsp:spPr>
        <a:xfrm>
          <a:off x="65812" y="3175550"/>
          <a:ext cx="622875" cy="622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28C34-680F-4FEE-8A5E-B65B05F474FF}">
      <dsp:nvSpPr>
        <dsp:cNvPr id="0" name=""/>
        <dsp:cNvSpPr/>
      </dsp:nvSpPr>
      <dsp:spPr>
        <a:xfrm>
          <a:off x="2310" y="754405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Fonti</a:t>
          </a:r>
          <a:endParaRPr lang="sk-SK" sz="1400" b="0" kern="1200" dirty="0"/>
        </a:p>
      </dsp:txBody>
      <dsp:txXfrm>
        <a:off x="2310" y="754405"/>
        <a:ext cx="1227608" cy="316800"/>
      </dsp:txXfrm>
    </dsp:sp>
    <dsp:sp modelId="{7C2C9E2C-FFC1-4EF6-A2A4-EF22CF9BB2AC}">
      <dsp:nvSpPr>
        <dsp:cNvPr id="0" name=""/>
        <dsp:cNvSpPr/>
      </dsp:nvSpPr>
      <dsp:spPr>
        <a:xfrm>
          <a:off x="2310" y="1071205"/>
          <a:ext cx="1227608" cy="2062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Si aggiungono altre idee al progetto, altre ricerche, un'altra vita di conoscenze.</a:t>
          </a:r>
          <a:endParaRPr lang="sk-SK" sz="1100" kern="1200" dirty="0"/>
        </a:p>
      </dsp:txBody>
      <dsp:txXfrm>
        <a:off x="2310" y="1071205"/>
        <a:ext cx="1227608" cy="2062821"/>
      </dsp:txXfrm>
    </dsp:sp>
    <dsp:sp modelId="{84B25863-8632-41E5-BE92-FDC0E1E85D5D}">
      <dsp:nvSpPr>
        <dsp:cNvPr id="0" name=""/>
        <dsp:cNvSpPr/>
      </dsp:nvSpPr>
      <dsp:spPr>
        <a:xfrm>
          <a:off x="1401784" y="754405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Prospettiva</a:t>
          </a:r>
          <a:endParaRPr lang="sk-SK" sz="1400" b="0" kern="1200" dirty="0">
            <a:effectLst/>
          </a:endParaRPr>
        </a:p>
      </dsp:txBody>
      <dsp:txXfrm>
        <a:off x="1401784" y="754405"/>
        <a:ext cx="1227608" cy="316800"/>
      </dsp:txXfrm>
    </dsp:sp>
    <dsp:sp modelId="{871363DD-FCAF-41A2-9B64-65160E084B16}">
      <dsp:nvSpPr>
        <dsp:cNvPr id="0" name=""/>
        <dsp:cNvSpPr/>
      </dsp:nvSpPr>
      <dsp:spPr>
        <a:xfrm>
          <a:off x="1401784" y="1071205"/>
          <a:ext cx="1227608" cy="2062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Vedete angoli e difetti nel vostro modello di business del Centro del Gusto che non avreste visto da soli.</a:t>
          </a:r>
          <a:endParaRPr lang="sk-SK" sz="1100" kern="1200" dirty="0">
            <a:effectLst/>
          </a:endParaRPr>
        </a:p>
      </dsp:txBody>
      <dsp:txXfrm>
        <a:off x="1401784" y="1071205"/>
        <a:ext cx="1227608" cy="2062821"/>
      </dsp:txXfrm>
    </dsp:sp>
    <dsp:sp modelId="{FEEA27B3-B7CC-4376-B189-0BE352E21F24}">
      <dsp:nvSpPr>
        <dsp:cNvPr id="0" name=""/>
        <dsp:cNvSpPr/>
      </dsp:nvSpPr>
      <dsp:spPr>
        <a:xfrm>
          <a:off x="2801258" y="754405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Momento</a:t>
          </a:r>
          <a:endParaRPr lang="sk-SK" sz="1400" b="0" kern="1200" dirty="0">
            <a:effectLst/>
          </a:endParaRPr>
        </a:p>
      </dsp:txBody>
      <dsp:txXfrm>
        <a:off x="2801258" y="754405"/>
        <a:ext cx="1227608" cy="316800"/>
      </dsp:txXfrm>
    </dsp:sp>
    <dsp:sp modelId="{B8BBB975-2C2B-4807-BD24-7B77000857D8}">
      <dsp:nvSpPr>
        <dsp:cNvPr id="0" name=""/>
        <dsp:cNvSpPr/>
      </dsp:nvSpPr>
      <dsp:spPr>
        <a:xfrm>
          <a:off x="2801258" y="1071205"/>
          <a:ext cx="1227608" cy="2062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Qualcun altro vi sostiene per passare al passo successivo</a:t>
          </a:r>
          <a:endParaRPr lang="sk-SK" sz="1100" kern="1200" dirty="0">
            <a:effectLst/>
          </a:endParaRPr>
        </a:p>
      </dsp:txBody>
      <dsp:txXfrm>
        <a:off x="2801258" y="1071205"/>
        <a:ext cx="1227608" cy="2062821"/>
      </dsp:txXfrm>
    </dsp:sp>
    <dsp:sp modelId="{37A25BAD-41B1-4FE4-BBE5-A81EC41309E0}">
      <dsp:nvSpPr>
        <dsp:cNvPr id="0" name=""/>
        <dsp:cNvSpPr/>
      </dsp:nvSpPr>
      <dsp:spPr>
        <a:xfrm>
          <a:off x="4200732" y="754405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Velocità</a:t>
          </a:r>
        </a:p>
      </dsp:txBody>
      <dsp:txXfrm>
        <a:off x="4200732" y="754405"/>
        <a:ext cx="1227608" cy="316800"/>
      </dsp:txXfrm>
    </dsp:sp>
    <dsp:sp modelId="{F52AB238-866D-473E-8543-DF594F9588F4}">
      <dsp:nvSpPr>
        <dsp:cNvPr id="0" name=""/>
        <dsp:cNvSpPr/>
      </dsp:nvSpPr>
      <dsp:spPr>
        <a:xfrm>
          <a:off x="4200732" y="1071205"/>
          <a:ext cx="1227608" cy="2062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Siete in grado di lavorare più velocemente, di identificare le idee migliori più rapidamente</a:t>
          </a:r>
        </a:p>
      </dsp:txBody>
      <dsp:txXfrm>
        <a:off x="4200732" y="1071205"/>
        <a:ext cx="1227608" cy="2062821"/>
      </dsp:txXfrm>
    </dsp:sp>
    <dsp:sp modelId="{918FDB59-8CBA-4696-8850-F583FF8E46EF}">
      <dsp:nvSpPr>
        <dsp:cNvPr id="0" name=""/>
        <dsp:cNvSpPr/>
      </dsp:nvSpPr>
      <dsp:spPr>
        <a:xfrm>
          <a:off x="5600206" y="754405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Decisioni</a:t>
          </a:r>
          <a:endParaRPr lang="sk-SK" sz="1400" b="0" kern="1200" dirty="0">
            <a:effectLst/>
          </a:endParaRPr>
        </a:p>
      </dsp:txBody>
      <dsp:txXfrm>
        <a:off x="5600206" y="754405"/>
        <a:ext cx="1227608" cy="316800"/>
      </dsp:txXfrm>
    </dsp:sp>
    <dsp:sp modelId="{46D6EC32-643F-4045-B19B-45BFF369A6B0}">
      <dsp:nvSpPr>
        <dsp:cNvPr id="0" name=""/>
        <dsp:cNvSpPr/>
      </dsp:nvSpPr>
      <dsp:spPr>
        <a:xfrm>
          <a:off x="5600206" y="1071205"/>
          <a:ext cx="1227608" cy="2062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Una cassa di risonanza vi aiuta a discutere le vostre decisioni e a comprendere meglio la logica del modello di business. </a:t>
          </a:r>
          <a:endParaRPr lang="sk-SK" sz="1100" kern="1200" dirty="0">
            <a:effectLst/>
          </a:endParaRPr>
        </a:p>
      </dsp:txBody>
      <dsp:txXfrm>
        <a:off x="5600206" y="1071205"/>
        <a:ext cx="1227608" cy="2062821"/>
      </dsp:txXfrm>
    </dsp:sp>
    <dsp:sp modelId="{7F8069F8-DA6B-49CB-B9F2-C0638294C0C4}">
      <dsp:nvSpPr>
        <dsp:cNvPr id="0" name=""/>
        <dsp:cNvSpPr/>
      </dsp:nvSpPr>
      <dsp:spPr>
        <a:xfrm>
          <a:off x="6999680" y="754405"/>
          <a:ext cx="1227608" cy="316800"/>
        </a:xfrm>
        <a:prstGeom prst="rect">
          <a:avLst/>
        </a:prstGeom>
        <a:solidFill>
          <a:srgbClr val="D92A93"/>
        </a:solidFill>
        <a:ln w="25400" cap="flat" cmpd="sng" algn="ctr">
          <a:solidFill>
            <a:srgbClr val="D92A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Convalida</a:t>
          </a:r>
          <a:endParaRPr lang="sk-SK" sz="1400" b="0" kern="1200" dirty="0">
            <a:effectLst/>
          </a:endParaRPr>
        </a:p>
      </dsp:txBody>
      <dsp:txXfrm>
        <a:off x="6999680" y="754405"/>
        <a:ext cx="1227608" cy="316800"/>
      </dsp:txXfrm>
    </dsp:sp>
    <dsp:sp modelId="{769CEC06-BCE4-4531-AC7B-C5DF015362BA}">
      <dsp:nvSpPr>
        <dsp:cNvPr id="0" name=""/>
        <dsp:cNvSpPr/>
      </dsp:nvSpPr>
      <dsp:spPr>
        <a:xfrm>
          <a:off x="6999680" y="1071205"/>
          <a:ext cx="1227608" cy="2062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E" sz="11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Un buon partner di collaborazione non solo vede i difetti del vostro lavoro, ma può aiutarvi a sostenere le vostre idee migliori e a spronarvi nella giusta direzione.</a:t>
          </a:r>
          <a:endParaRPr lang="sk-SK" sz="1100" kern="1200" dirty="0">
            <a:effectLst/>
          </a:endParaRPr>
        </a:p>
      </dsp:txBody>
      <dsp:txXfrm>
        <a:off x="6999680" y="1071205"/>
        <a:ext cx="1227608" cy="20628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32A39-EEDD-41BF-BF6E-5C485B8164F6}">
      <dsp:nvSpPr>
        <dsp:cNvPr id="0" name=""/>
        <dsp:cNvSpPr/>
      </dsp:nvSpPr>
      <dsp:spPr>
        <a:xfrm>
          <a:off x="899174" y="0"/>
          <a:ext cx="5935188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Collegamento in rete</a:t>
          </a:r>
          <a:endParaRPr lang="sk-SK" sz="1600" kern="1200"/>
        </a:p>
      </dsp:txBody>
      <dsp:txXfrm>
        <a:off x="899174" y="215786"/>
        <a:ext cx="5719403" cy="431571"/>
      </dsp:txXfrm>
    </dsp:sp>
    <dsp:sp modelId="{918E3F6F-7664-4204-B4D8-50D6935878DD}">
      <dsp:nvSpPr>
        <dsp:cNvPr id="0" name=""/>
        <dsp:cNvSpPr/>
      </dsp:nvSpPr>
      <dsp:spPr>
        <a:xfrm>
          <a:off x="1147205" y="708824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effectLst/>
              <a:latin typeface="+mn-lt"/>
              <a:ea typeface="+mn-ea"/>
              <a:cs typeface="+mn-cs"/>
            </a:rPr>
            <a:t>sistema di cooperazione</a:t>
          </a:r>
          <a:endParaRPr lang="sk-SK" sz="1300" kern="1200" dirty="0"/>
        </a:p>
      </dsp:txBody>
      <dsp:txXfrm>
        <a:off x="1147205" y="708824"/>
        <a:ext cx="1096941" cy="1584868"/>
      </dsp:txXfrm>
    </dsp:sp>
    <dsp:sp modelId="{613BCA8D-C586-4F64-B77F-C9273DD1BDCE}">
      <dsp:nvSpPr>
        <dsp:cNvPr id="0" name=""/>
        <dsp:cNvSpPr/>
      </dsp:nvSpPr>
      <dsp:spPr>
        <a:xfrm>
          <a:off x="2244028" y="332156"/>
          <a:ext cx="4838365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Partnership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2244028" y="547942"/>
        <a:ext cx="4622580" cy="431571"/>
      </dsp:txXfrm>
    </dsp:sp>
    <dsp:sp modelId="{A623B5EB-0E1A-4CF3-93B1-F651086ED940}">
      <dsp:nvSpPr>
        <dsp:cNvPr id="0" name=""/>
        <dsp:cNvSpPr/>
      </dsp:nvSpPr>
      <dsp:spPr>
        <a:xfrm>
          <a:off x="2244028" y="996649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effectLst/>
              <a:latin typeface="+mn-lt"/>
              <a:ea typeface="+mn-ea"/>
              <a:cs typeface="+mn-cs"/>
            </a:rPr>
            <a:t>struttura del Centro del Gusto che gestirà e coordinerà le attività </a:t>
          </a:r>
          <a:endParaRPr lang="sk-SK" sz="1300" kern="1200" dirty="0"/>
        </a:p>
      </dsp:txBody>
      <dsp:txXfrm>
        <a:off x="2244028" y="996649"/>
        <a:ext cx="1096941" cy="1584868"/>
      </dsp:txXfrm>
    </dsp:sp>
    <dsp:sp modelId="{B0C19C65-AC74-42D3-B3E0-EC8AFE596284}">
      <dsp:nvSpPr>
        <dsp:cNvPr id="0" name=""/>
        <dsp:cNvSpPr/>
      </dsp:nvSpPr>
      <dsp:spPr>
        <a:xfrm>
          <a:off x="3340851" y="619981"/>
          <a:ext cx="3741542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Affittare uno spazio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3340851" y="835767"/>
        <a:ext cx="3525757" cy="431571"/>
      </dsp:txXfrm>
    </dsp:sp>
    <dsp:sp modelId="{8F6B241F-7311-4058-8F9F-5E649140A6AC}">
      <dsp:nvSpPr>
        <dsp:cNvPr id="0" name=""/>
        <dsp:cNvSpPr/>
      </dsp:nvSpPr>
      <dsp:spPr>
        <a:xfrm>
          <a:off x="3340851" y="1284474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effectLst/>
              <a:latin typeface="+mn-lt"/>
              <a:ea typeface="+mn-ea"/>
              <a:cs typeface="+mn-cs"/>
            </a:rPr>
            <a:t>identificare e modificare lo spazio e trovare una forma di finanziamento</a:t>
          </a:r>
          <a:endParaRPr lang="sk-SK" sz="1300" kern="1200" dirty="0"/>
        </a:p>
      </dsp:txBody>
      <dsp:txXfrm>
        <a:off x="3340851" y="1284474"/>
        <a:ext cx="1096941" cy="1584868"/>
      </dsp:txXfrm>
    </dsp:sp>
    <dsp:sp modelId="{2AB30204-A18B-4CF4-9D57-8B8B839740CB}">
      <dsp:nvSpPr>
        <dsp:cNvPr id="0" name=""/>
        <dsp:cNvSpPr/>
      </dsp:nvSpPr>
      <dsp:spPr>
        <a:xfrm>
          <a:off x="4438267" y="907806"/>
          <a:ext cx="2644126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Accordo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4438267" y="1123592"/>
        <a:ext cx="2428341" cy="431571"/>
      </dsp:txXfrm>
    </dsp:sp>
    <dsp:sp modelId="{5D5CC406-5C0B-48B1-9763-488D83BF76BE}">
      <dsp:nvSpPr>
        <dsp:cNvPr id="0" name=""/>
        <dsp:cNvSpPr/>
      </dsp:nvSpPr>
      <dsp:spPr>
        <a:xfrm>
          <a:off x="4438267" y="1572300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effectLst/>
              <a:latin typeface="+mn-lt"/>
              <a:ea typeface="+mn-ea"/>
              <a:cs typeface="+mn-cs"/>
            </a:rPr>
            <a:t>tra i produttori locali e i responsabili del Centro del Gusto </a:t>
          </a:r>
          <a:endParaRPr lang="sk-SK" sz="1300" kern="1200" dirty="0"/>
        </a:p>
      </dsp:txBody>
      <dsp:txXfrm>
        <a:off x="4438267" y="1572300"/>
        <a:ext cx="1096941" cy="1584868"/>
      </dsp:txXfrm>
    </dsp:sp>
    <dsp:sp modelId="{3ECC42BF-CB59-48E5-907F-1441DD2FCAE5}">
      <dsp:nvSpPr>
        <dsp:cNvPr id="0" name=""/>
        <dsp:cNvSpPr/>
      </dsp:nvSpPr>
      <dsp:spPr>
        <a:xfrm>
          <a:off x="5535090" y="1195631"/>
          <a:ext cx="1547303" cy="863142"/>
        </a:xfrm>
        <a:prstGeom prst="rightArrow">
          <a:avLst>
            <a:gd name="adj1" fmla="val 50000"/>
            <a:gd name="adj2" fmla="val 50000"/>
          </a:avLst>
        </a:prstGeom>
        <a:solidFill>
          <a:srgbClr val="D92A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702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Marketing</a:t>
          </a:r>
          <a:endParaRPr lang="sk-SK" sz="160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5535090" y="1411417"/>
        <a:ext cx="1331518" cy="431571"/>
      </dsp:txXfrm>
    </dsp:sp>
    <dsp:sp modelId="{8EE8BFFD-D663-4FFF-A2BC-47B5CE922F2E}">
      <dsp:nvSpPr>
        <dsp:cNvPr id="0" name=""/>
        <dsp:cNvSpPr/>
      </dsp:nvSpPr>
      <dsp:spPr>
        <a:xfrm>
          <a:off x="5535090" y="1860125"/>
          <a:ext cx="1096941" cy="1584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effectLst/>
              <a:latin typeface="+mn-lt"/>
              <a:ea typeface="+mn-ea"/>
              <a:cs typeface="+mn-cs"/>
            </a:rPr>
            <a:t>accordi con gli utenti finali </a:t>
          </a:r>
          <a:endParaRPr lang="sk-SK" sz="1300" kern="1200" dirty="0"/>
        </a:p>
      </dsp:txBody>
      <dsp:txXfrm>
        <a:off x="5535090" y="1860125"/>
        <a:ext cx="1096941" cy="1584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93182" y="41484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12387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30230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0555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276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‹N›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78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‹N›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3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25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stile edytować wzorca tekstu</a:t>
            </a:r>
          </a:p>
          <a:p>
            <a:pPr lvl="1"/>
            <a:r>
              <a:rPr lang="pl-PL" dirty="0"/>
              <a:t>Poziom di Drugi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Poziom di zingari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7" name="LogosBeneficairesErasmus+RIGHT_EN.eps.pdf" descr="LogosBeneficairesErasmus+RIGHT_EN.eps.pdf">
            <a:extLst>
              <a:ext uri="{FF2B5EF4-FFF2-40B4-BE49-F238E27FC236}">
                <a16:creationId xmlns:a16="http://schemas.microsoft.com/office/drawing/2014/main" id="{A4CE8664-2D04-4586-AD93-73F51779BB4C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89"/>
          <a:stretch>
            <a:fillRect/>
          </a:stretch>
        </p:blipFill>
        <p:spPr>
          <a:xfrm>
            <a:off x="154728" y="326581"/>
            <a:ext cx="1872208" cy="40525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9BACE855-7B7F-4E30-96C6-2E588DF943C5}"/>
              </a:ext>
            </a:extLst>
          </p:cNvPr>
          <p:cNvSpPr/>
          <p:nvPr userDrawn="1"/>
        </p:nvSpPr>
        <p:spPr>
          <a:xfrm>
            <a:off x="1905326" y="237819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AGATA</a:t>
            </a:r>
          </a:p>
          <a:p>
            <a:pPr algn="ctr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Attivazione di specializzazioni agricole e turistiche attraverso il Centro del Gusto </a:t>
            </a:r>
            <a:endParaRPr lang="pl-P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2020-1-SK01-KA202-078207</a:t>
            </a:r>
            <a:endParaRPr lang="pl-PL" sz="12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35E8B0E-BF9F-4DA7-9256-0D84EF0A326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418" y="82599"/>
            <a:ext cx="1716316" cy="104814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E60BCCD9-DF40-44CE-BE07-253489CEB008}"/>
              </a:ext>
            </a:extLst>
          </p:cNvPr>
          <p:cNvSpPr txBox="1"/>
          <p:nvPr userDrawn="1"/>
        </p:nvSpPr>
        <p:spPr>
          <a:xfrm>
            <a:off x="490826" y="6315975"/>
            <a:ext cx="82296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Questo progetto è stato finanziato con il sostegno della Commissione europea. L'autore è il solo responsabile di questa pubblicazione [comunicazione] e la Commissione declina ogni responsabilità sull'uso che potrà essere fatto delle informazioni in essa contenute.</a:t>
            </a:r>
            <a:endParaRPr lang="pl-PL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9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Mv9vX8yrmM?feature=oembed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anwest.ca/blog/business-management/top-5-online-business-collaboration-tools" TargetMode="External"/><Relationship Id="rId2" Type="http://schemas.openxmlformats.org/officeDocument/2006/relationships/hyperlink" Target="https://gathercontent.com/blog/how-to-collaborate-the-creative-the-practica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ynder.com/en/glossary/collaboration-tools/" TargetMode="External"/><Relationship Id="rId2" Type="http://schemas.openxmlformats.org/officeDocument/2006/relationships/hyperlink" Target="https://resources.workable.com/tutorial/collaboration-too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Modulo 6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sz="3200" b="1" kern="1200" dirty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Collaborare per il successo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66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Perché collaborare?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La collaborazione inizia con voi, che credete e avete fiducia nel vostro business plan del Centro del Gusto. Da lì, attirate i vostri collaboratori.</a:t>
            </a:r>
          </a:p>
          <a:p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È fondamentale avere intorno a sé le persone/il team giusti. </a:t>
            </a:r>
          </a:p>
          <a:p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Attirare quelle persone che apportano 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competenze e risorse aggiuntive che non si possono o non si potrebbero ottenere da soli.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738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I vantaggi della collaborazione</a:t>
            </a:r>
            <a:endParaRPr lang="sk-SK" dirty="0">
              <a:effectLst/>
            </a:endParaRP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EF8C506F-1742-4F73-9BDF-2F498F5EE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778789"/>
              </p:ext>
            </p:extLst>
          </p:nvPr>
        </p:nvGraphicFramePr>
        <p:xfrm>
          <a:off x="457200" y="2348880"/>
          <a:ext cx="82296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48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90AF6-0B19-4254-B798-A845C97DB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Perché i partenariati di collaborazione?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21E0D6-DA16-404D-9156-BDF328CBD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Il motivo principale per l'attuazione dei partenariati locali e regionali è la convinzione che lavorare insieme sia più efficace che lavorare in modo isolato. </a:t>
            </a:r>
            <a:endParaRPr lang="sk-SK" sz="3200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Una partnership di successo aumenta l'impatto e l'efficacia dell'azione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756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2C3B2-F65B-49E7-9794-90453A54B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Realizzare il Centro del Gusto - l'approccio</a:t>
            </a:r>
            <a:endParaRPr lang="sk-SK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91FBC796-7812-4A03-AD43-DEA5C690E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170761"/>
              </p:ext>
            </p:extLst>
          </p:nvPr>
        </p:nvGraphicFramePr>
        <p:xfrm>
          <a:off x="457200" y="2636838"/>
          <a:ext cx="822960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607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Promuovere una cultura della collaborazione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Se le strutture e i servizi del Centro del Gusto sono fondamentali per il successo di un incubatore, altrettanto importante è la creazione di un'atmosfera imprenditoriale come ingrediente chiave.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1230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Promuovere una cultura della collaborazione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29607"/>
            <a:ext cx="8229600" cy="3489251"/>
          </a:xfrm>
        </p:spPr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Perché?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Una maggiore interazione di collaborazione, idee, concetti e pensieri spesso portano a una maggiore innovazione, creatività e a un'attività più redditizia.   </a:t>
            </a:r>
          </a:p>
          <a:p>
            <a:pPr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Non dimenticate che per le aziende alimentari che utilizzano il vostro Centro del Gusto, avviare o far crescere un'attività può essere molto isolante. </a:t>
            </a:r>
          </a:p>
        </p:txBody>
      </p:sp>
    </p:spTree>
    <p:extLst>
      <p:ext uri="{BB962C8B-B14F-4D97-AF65-F5344CB8AC3E}">
        <p14:creationId xmlns:p14="http://schemas.microsoft.com/office/powerpoint/2010/main" val="3195104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C3B9-9D3F-4942-B14F-7E8017E2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Promuovere una cultura della collaborazione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93F75D-5411-4E5D-8291-8716D7F95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29607"/>
            <a:ext cx="8229600" cy="3489251"/>
          </a:xfrm>
        </p:spPr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Perché?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 connessioni peer to peer possono essere un potente strumento commerciale.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 connessioni dovrebbero essere incoraggiate attraverso spazi comuni aperti ed eventi sociali ed educativi. Gli ambienti che trasmettono un'energia positiva sono un motivo fondamentale per cui i centri di incubazione sono un'offerta così speciale.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8701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3729C-F312-489D-A9AE-BEA4CC31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Promuovere una cultura della collaborazione 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5354E1-8E00-4570-9BD5-702490EC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La collaborazione è tutta una questione di lavoro di squadra; se volete che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membri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del Centro del Gusto lavorino insieme, è nel vostro interesse aiutarli a vedersi e a funzionare come una grande squadra. 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3394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3729C-F312-489D-A9AE-BEA4CC31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2. Promuovere una cultura della collaborazione 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5354E1-8E00-4570-9BD5-702490EC3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29607"/>
            <a:ext cx="8229600" cy="3489251"/>
          </a:xfrm>
        </p:spPr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6 passi per promuovere una cultura della collaborazione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Il ruolo del responsabile del Centro del Gusto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Incoraggiare la creatività e l'apertura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Incoraggiare la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cooperazione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Incoraggiare il tempo sociale condiviso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Investire in formazione e sviluppo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Collaborare con i principali influencer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652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4F13D-D50D-4DE8-AEA6-4BE1A4C3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Il ruolo del </a:t>
            </a:r>
            <a:r>
              <a:rPr lang="en-IE" sz="40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responsabile del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Centro del Gusto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53A067-DED4-4B0A-BA7B-3123706D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975" y="2629607"/>
            <a:ext cx="8229600" cy="3489251"/>
          </a:xfrm>
        </p:spPr>
        <p:txBody>
          <a:bodyPr>
            <a:normAutofit fontScale="925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Il manager è fondamentale per promuovere una cultura della collaborazione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Passione per l'aiuto alla crescita delle piccole imprese alimentari con un interesse genuino per il lavoro e i prodotti di coloro che utilizzano il Centro del Gusto e incoraggia tutti i membri a fare lo stesso.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840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Obiettivi di apprendimento del Modulo 6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Completando il Modulo 6, </a:t>
            </a:r>
            <a:r>
              <a:rPr lang="en-IE" dirty="0" err="1"/>
              <a:t>gli</a:t>
            </a:r>
            <a:r>
              <a:rPr lang="en-IE" dirty="0"/>
              <a:t> student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acquisiranno una comprensione approfondita dei benefici del lavoro con gli altri e delle ragioni per cui la promozione di una cultura della collaborazione è fondamentale per il successo del vostro Centro del Gusto.</a:t>
            </a:r>
          </a:p>
        </p:txBody>
      </p:sp>
    </p:spTree>
    <p:extLst>
      <p:ext uri="{BB962C8B-B14F-4D97-AF65-F5344CB8AC3E}">
        <p14:creationId xmlns:p14="http://schemas.microsoft.com/office/powerpoint/2010/main" val="737533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4F13D-D50D-4DE8-AEA6-4BE1A4C3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Il ruolo del </a:t>
            </a:r>
            <a:r>
              <a:rPr lang="en-IE" sz="40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responsabile del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Centro del Gusto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53A067-DED4-4B0A-BA7B-3123706D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8229600" cy="3489251"/>
          </a:xfrm>
        </p:spPr>
        <p:txBody>
          <a:bodyPr>
            <a:normAutofit fontScale="92500" lnSpcReduction="2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Spiccate capacità interpersonali e di risoluzione dei conflitti Buone capacità organizzative e gestionali per supervisionare il funzionamento e la gestione dell'incubatore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Desiderio di coltivare un ambiente dinamico che favorisca le conversazioni spontanee e l'innovazione tra le aziende del Centro del Gusto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9010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05A50-45F9-4225-B395-217F95BB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Incoraggiare la creatività e l'apertura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073D0F-AC49-4DE7-9B40-57AE38BC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08"/>
          </a:xfrm>
        </p:spPr>
        <p:txBody>
          <a:bodyPr>
            <a:normAutofit/>
          </a:bodyPr>
          <a:lstStyle/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Creatività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- Incoraggiare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socii a esprimere liberamente le proprie opinioni e idee e a chiedere aiuto. Un modo simpatico per farlo è quello di avere un 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muro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"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Ho bisogno, voglio e suggerisco"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 un'area comune.</a:t>
            </a:r>
          </a:p>
        </p:txBody>
      </p:sp>
    </p:spTree>
    <p:extLst>
      <p:ext uri="{BB962C8B-B14F-4D97-AF65-F5344CB8AC3E}">
        <p14:creationId xmlns:p14="http://schemas.microsoft.com/office/powerpoint/2010/main" val="3506485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05A50-45F9-4225-B395-217F95BB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Incoraggiare la creatività e l'apertura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073D0F-AC49-4DE7-9B40-57AE38BC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38029"/>
            <a:ext cx="8229600" cy="3672408"/>
          </a:xfr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Il bello degli incubatori è che le persone si incontrano e sviluppano una relazione in modo naturale, senza forzarsi a vicenda.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È molto importante offrire ai soci spazi comuni per interagire. Dai divani ai tavoli e alle panche in stile pub, questa deve essere un'area rilassata.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4718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80E6B-86A2-4374-B3FC-33E58BF1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3. Incoraggiare la creatività e l'apertura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0983E4-9878-4C50-B55E-FE420D789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29607"/>
            <a:ext cx="8229600" cy="3489251"/>
          </a:xfrm>
        </p:spPr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Collaborazione online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Dato che i proprietari di aziende alimentari sono molto impegnati, aumentate la collaborazione offline con una piattaforma online creata esclusivamente per i membri.  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Forse uno strumento di collaborazione dedicato potrebbe essere quello che vi serve? Slack è una piattaforma incredibilmente intelligente e può essere presa in considerazione.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7849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>
            <a:extLst>
              <a:ext uri="{FF2B5EF4-FFF2-40B4-BE49-F238E27FC236}">
                <a16:creationId xmlns:a16="http://schemas.microsoft.com/office/drawing/2014/main" id="{A7798105-E22F-E3EB-0048-F67B4268D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608" y="2412763"/>
            <a:ext cx="5353050" cy="3495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E" sz="3700" b="1" kern="1200" dirty="0">
                <a:effectLst/>
              </a:rPr>
              <a:t>4. Tecnologia per incoraggiare la creatività e l'apertura.</a:t>
            </a:r>
            <a:endParaRPr lang="sk-SK" sz="3700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8644A56C-39A2-FDEF-78FC-658571F25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244" y="2947349"/>
            <a:ext cx="2664296" cy="52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oogle Docs">
            <a:extLst>
              <a:ext uri="{FF2B5EF4-FFF2-40B4-BE49-F238E27FC236}">
                <a16:creationId xmlns:a16="http://schemas.microsoft.com/office/drawing/2014/main" id="{009D2874-7F62-57E9-B3A7-DBE4C9725A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81" b="23605"/>
          <a:stretch/>
        </p:blipFill>
        <p:spPr bwMode="auto">
          <a:xfrm>
            <a:off x="2119566" y="3475183"/>
            <a:ext cx="2074934" cy="97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F25D3234-55CA-B8E8-56E7-AD1B47668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02" y="3049717"/>
            <a:ext cx="2123728" cy="42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Microsoft Teams Logo and symbol, meaning, history, PNG">
            <a:extLst>
              <a:ext uri="{FF2B5EF4-FFF2-40B4-BE49-F238E27FC236}">
                <a16:creationId xmlns:a16="http://schemas.microsoft.com/office/drawing/2014/main" id="{1E16DF70-C027-5811-9206-26FC47CF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58" y="3961598"/>
            <a:ext cx="2941900" cy="165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070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053" y="2636912"/>
            <a:ext cx="8229600" cy="3816424"/>
          </a:xfrm>
        </p:spPr>
        <p:txBody>
          <a:bodyPr>
            <a:normAutofit lnSpcReduction="1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Create uno spazio di lavoro centrale in modo che tutti possano trovare rapidamente ciò di cui hanno bisogno. 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 cartelle sono un modo semplice per dare ai membri del personale l'accesso a cose come protocolli di cucina, manuali, file di marketing, loghi e foto.  </a:t>
            </a:r>
          </a:p>
        </p:txBody>
      </p:sp>
    </p:spTree>
    <p:extLst>
      <p:ext uri="{BB962C8B-B14F-4D97-AF65-F5344CB8AC3E}">
        <p14:creationId xmlns:p14="http://schemas.microsoft.com/office/powerpoint/2010/main" val="1648302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12" y="2483768"/>
            <a:ext cx="8229600" cy="3816424"/>
          </a:xfrm>
        </p:spPr>
        <p:txBody>
          <a:bodyPr>
            <a:normAutofit fontScale="925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Tutti i membri possono aggiungere e modificare i file insieme.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 modifiche si sincronizzano automaticamente, fornendo a tutti la versione più recente nelle proprie cartelle 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Dropbox.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Utilizzate i commenti per raccogliere rapidamente i feedback in ogni file.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6454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3958"/>
            <a:ext cx="8229600" cy="3816424"/>
          </a:xfrm>
        </p:spPr>
        <p:txBody>
          <a:bodyPr>
            <a:normAutofit fontScale="92500" lnSpcReduction="20000"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Google Docs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 volte abbiamo bisogno di lavorare insieme su un documento contemporaneamente.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Questo strumento consente di creare documenti, presentazioni e fogli di calcolo online che possiamo modificare insieme in modalità live.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Il contenuto viene salvato e memorizzato automaticamente.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3024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8229600" cy="3816424"/>
          </a:xfrm>
        </p:spPr>
        <p:txBody>
          <a:bodyPr>
            <a:normAutofit fontScale="85000" lnSpcReduction="20000"/>
          </a:bodyPr>
          <a:lstStyle/>
          <a:p>
            <a:pPr marL="0" indent="0" rtl="0" eaLnBrk="0" fontAlgn="base" hangingPunc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Zoom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Questo software di collaborazione basato sul cloud è ampiamente utilizzato in ambito aziendale e governativo. </a:t>
            </a:r>
          </a:p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La piattaforma offre messaggistica di gruppo, videoconferenze e spazi per riunioni virtuali con sfondi utili. </a:t>
            </a:r>
          </a:p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Offre audio e video in HD. </a:t>
            </a:r>
          </a:p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Un indicatore di presenza aiuta a monitorare la partecipazione individuale e a condurre sondaggi.</a:t>
            </a:r>
          </a:p>
        </p:txBody>
      </p:sp>
    </p:spTree>
    <p:extLst>
      <p:ext uri="{BB962C8B-B14F-4D97-AF65-F5344CB8AC3E}">
        <p14:creationId xmlns:p14="http://schemas.microsoft.com/office/powerpoint/2010/main" val="2304426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8229600" cy="38164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Posto di lavoro di Facebook 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Mentre Facebook è noto come strumento di promozione e marketing, Workplace by Facebook consente di comunicare con il personale in un hub centralizzato:</a:t>
            </a:r>
          </a:p>
          <a:p>
            <a:pPr lvl="1"/>
            <a:r>
              <a:rPr lang="en-US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La messaggistica istantanea consente chat individuali o di gruppo tramite testo, voce o video. </a:t>
            </a:r>
          </a:p>
          <a:p>
            <a:pPr lvl="1"/>
            <a:r>
              <a:rPr lang="en-US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È anche possibile trasmettere video per fare annunci o condurre sessioni di formazione. </a:t>
            </a:r>
          </a:p>
          <a:p>
            <a:pPr lvl="1"/>
            <a:r>
              <a:rPr lang="en-US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 analisi del coinvolgimento in tempo reale forniscono un feedback immediato. Può essere integrato con Office 365, Google Drive e altro ancora. </a:t>
            </a:r>
            <a:r>
              <a:rPr lang="en-US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endParaRPr lang="en-US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98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Obiettivi di apprendimento del Modulo 6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Questo modulo è composto da due sezioni chiave:</a:t>
            </a:r>
            <a:endParaRPr lang="sk-SK" dirty="0">
              <a:effectLst/>
            </a:endParaRPr>
          </a:p>
          <a:p>
            <a:pPr lvl="1" eaLnBrk="0" fontAlgn="base" hangingPunct="0"/>
            <a:r>
              <a:rPr lang="en-IE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Collaborare con gli altri: la chiave per costruire un Centro del Gusto sostenibile</a:t>
            </a:r>
            <a:endParaRPr lang="sk-SK" dirty="0">
              <a:effectLst/>
            </a:endParaRPr>
          </a:p>
          <a:p>
            <a:pPr lvl="1" eaLnBrk="0" fontAlgn="base" hangingPunct="0"/>
            <a:r>
              <a:rPr lang="en-IE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Promuovere una cultura della collaborazione nel vostro Centro del Gusto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558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40" y="2483768"/>
            <a:ext cx="8229600" cy="38164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b="1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Microsoft Teams </a:t>
            </a:r>
            <a:endParaRPr lang="en-US" sz="32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Nonostante la forte concorrenza, Microsoft è ancora un grande protagonista nel settore della collaborazione sul posto di lavoro. Questo software conveniente migliora la produttività e aumenta il coinvolgimento. Teams consente ai dipendenti di condividere file, lavorare collettivamente su un documento e sincronizzarsi con le altre applicazioni di Office. </a:t>
            </a:r>
          </a:p>
        </p:txBody>
      </p:sp>
    </p:spTree>
    <p:extLst>
      <p:ext uri="{BB962C8B-B14F-4D97-AF65-F5344CB8AC3E}">
        <p14:creationId xmlns:p14="http://schemas.microsoft.com/office/powerpoint/2010/main" val="1042250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075240" cy="1584176"/>
          </a:xfrm>
        </p:spPr>
        <p:txBody>
          <a:bodyPr>
            <a:normAutofit/>
          </a:bodyPr>
          <a:lstStyle/>
          <a:p>
            <a:r>
              <a:rPr lang="en-US" sz="20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Guarda il video "</a:t>
            </a:r>
            <a:r>
              <a:rPr lang="en-US" sz="2000" b="0" i="0" dirty="0">
                <a:effectLst/>
                <a:latin typeface="Roboto" panose="02000000000000000000" pitchFamily="2" charset="0"/>
              </a:rPr>
              <a:t>Strumenti per la collaborazione online con team e clienti quando si lavora da remoto".</a:t>
            </a:r>
          </a:p>
          <a:p>
            <a:pPr marL="0" indent="0">
              <a:buNone/>
            </a:pPr>
            <a:endParaRPr lang="en-US" sz="2000" b="0" i="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4" name="Online médium 3" title="Tools for Online Collaboration With Teams &amp; Clients When Working Remotely | ResellerClub">
            <a:hlinkClick r:id="" action="ppaction://media"/>
            <a:extLst>
              <a:ext uri="{FF2B5EF4-FFF2-40B4-BE49-F238E27FC236}">
                <a16:creationId xmlns:a16="http://schemas.microsoft.com/office/drawing/2014/main" id="{4BE59204-E755-9B8E-3C4B-77880260E78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18065" y="3284984"/>
            <a:ext cx="5220881" cy="294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9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D046-1EAF-46BE-AE4B-CE3E44BD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effectLst/>
              </a:rPr>
              <a:t>4. 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Tecnologia per incoraggiare la creatività e l'apertura.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5DBA8-C1D3-4F49-BE9F-58F37CF9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6424"/>
          </a:xfrm>
        </p:spPr>
        <p:txBody>
          <a:bodyPr>
            <a:normAutofit/>
          </a:bodyPr>
          <a:lstStyle/>
          <a:p>
            <a:r>
              <a:rPr lang="en-US" sz="3200" b="0" i="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Qualunque sia la piattaforma scelta, l'obiettivo è quello di riunire le parti interessate. Non solo aumenta la produttività, ma dà a tutti la possibilità di condividere idee e collaborare.</a:t>
            </a:r>
          </a:p>
        </p:txBody>
      </p:sp>
    </p:spTree>
    <p:extLst>
      <p:ext uri="{BB962C8B-B14F-4D97-AF65-F5344CB8AC3E}">
        <p14:creationId xmlns:p14="http://schemas.microsoft.com/office/powerpoint/2010/main" val="4144288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FBD5D-E35B-4317-BFFD-3785DEE3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Incoraggiare la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cooperazione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D8654-92B5-4574-A972-BB26FAD7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La </a:t>
            </a:r>
            <a:r>
              <a:rPr lang="en-IE" sz="3200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cooperazio</a:t>
            </a:r>
            <a:r>
              <a:rPr lang="en-IE" dirty="0" err="1"/>
              <a:t>ne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tra imprese può aumentare le possibilità di crescita di ciascuna di esse. Anche se a volte sono in concorrenza tra loro, se le aziende collaborano tra loro per raggiungere un obiettivo di valore superiore a quello che si potrebbe ottenere senza l'interazione. 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0120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FBD5D-E35B-4317-BFFD-3785DEE3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Incoraggiare la </a:t>
            </a:r>
            <a:r>
              <a:rPr lang="en-IE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cooperazione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D8654-92B5-4574-A972-BB26FAD7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Un esempio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: la condivisione di un sistema di distribuzione per estendere la portata del mercato a livello nazionale o internazionale.  In questo caso le aziende risparmiano sui costi condivisi, pur rimanendo fortemente competitive in altri settori.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23617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Incoraggiare il tempo sociale condiviso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Il cibo, come sappiamo, è una delle cose migliori per unire le persone. Non può trattarsi solo di lavoro. Organizzare eventi sociali e celebrare le vittorie con i membri del Centro del Gusto è uno dei modi migliori per costruire una comunità.  Alcune idee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Giornata dimostrativa -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Organizzate una giornata in cui i membri possano mostrare ciò a cui stanno lavorando e ricevere un feedback dal resto della comunità.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42606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Incoraggiare il tempo sociale condiviso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06067"/>
            <a:ext cx="8229600" cy="3489251"/>
          </a:xfrm>
        </p:spPr>
        <p:txBody>
          <a:bodyPr>
            <a:normAutofit fontScale="92500"/>
          </a:bodyPr>
          <a:lstStyle/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Una cena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- Perché non ospitare una cena di sostegno o un barbecue in cui ogni produttore di cibo porta qualcosa in tavola?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Relatori ospiti di investitori e finanziatori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Invitare investitori e finanziatori locali per parlare di finanziamenti e di come accelerare le imprese dei soci.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68655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Incoraggiare il tempo sociale condiviso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Pratica del pitch -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Ogni mese, organizzate un incontro per aiutare gli imprenditori del settore alimentare a fare pratica con i loro pitch di 30 secondi e 3 minuti.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89481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Incoraggiare il tempo sociale condiviso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8229600" cy="3489251"/>
          </a:xfrm>
        </p:spPr>
        <p:txBody>
          <a:bodyPr>
            <a:normAutofit fontScale="92500"/>
          </a:bodyPr>
          <a:lstStyle/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Colloqui con gli imprenditori -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Invitate gli imprenditori del settore alimentare (anche in questo caso potrebbero essere membri passati del vostro incubatore) a raccontare la storia del loro successo, compresi gli ostacoli che hanno incontrato e le lezioni che hanno imparato lungo il percorso.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5617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05C4F-0053-4FCE-8470-61C8F8D9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5. Incoraggiare il tempo sociale condiviso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E44EFC-BF91-4C21-AD8F-A840109C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 eaLnBrk="0" fontAlgn="base" hangingPunct="0"/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Area espositiva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- allestite un'area espositiva di alto profilo dove condividere tutti i prodotti realizzati nell'incubatore.  Massimizzatene l'impatto collocandola in un'area ben visibile, in modo che i visitatori di un'azienda possano vedere il lavoro delle altre aziende presenti sul sito.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8607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Collaborare con altri - Perché?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4330824" cy="3489251"/>
          </a:xfrm>
        </p:spPr>
        <p:txBody>
          <a:bodyPr>
            <a:normAutofit fontScale="85000" lnSpcReduction="2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Conosciamo il detto: </a:t>
            </a: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un problema condiviso è un problema dimezzato.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 ricerche dimostrano che discutere dei problemi con persone che si trovano in situazioni simili riduce i livelli di stress.   </a:t>
            </a:r>
            <a:endParaRPr lang="sk-SK" dirty="0">
              <a:effectLst/>
            </a:endParaRPr>
          </a:p>
        </p:txBody>
      </p:sp>
      <p:pic>
        <p:nvPicPr>
          <p:cNvPr id="1026" name="Picture 2" descr="What is Collaboration? Types of Collaboration">
            <a:extLst>
              <a:ext uri="{FF2B5EF4-FFF2-40B4-BE49-F238E27FC236}">
                <a16:creationId xmlns:a16="http://schemas.microsoft.com/office/drawing/2014/main" id="{2EA0D37B-EFDE-69CF-AEDC-92CCD198C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658" y="2996952"/>
            <a:ext cx="4515342" cy="23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A96BAC41-123F-2C0D-1673-65938AAAF8A7}"/>
              </a:ext>
            </a:extLst>
          </p:cNvPr>
          <p:cNvSpPr txBox="1"/>
          <p:nvPr/>
        </p:nvSpPr>
        <p:spPr>
          <a:xfrm>
            <a:off x="5148064" y="5296341"/>
            <a:ext cx="33843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900" dirty="0"/>
              <a:t>https://kissflow.com/digital-workplace/collaboration/what-is-collaboration/</a:t>
            </a:r>
          </a:p>
        </p:txBody>
      </p:sp>
    </p:spTree>
    <p:extLst>
      <p:ext uri="{BB962C8B-B14F-4D97-AF65-F5344CB8AC3E}">
        <p14:creationId xmlns:p14="http://schemas.microsoft.com/office/powerpoint/2010/main" val="342725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22303-4678-44DF-956C-79B8D810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6. Investire in formazione e sviluppo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AEDBB8-C68D-4571-B392-B99FCC8D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Offrire programmi di formazione congiunti, conferenze e seminari ai membri del Centro del Gusto può aiutarli a progredire nella loro attività. Gli imprenditori del settore alimentare hanno competenze e background diversi.  Possono essere tecnicamente brillanti nella realizzazione del loro prodotto, ma avere scarse capacità di marketing o di gestione finanziaria e dei costi.</a:t>
            </a:r>
            <a:endParaRPr lang="sk-SK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Per questo motivo, fornire programmi di formazione e sviluppo in loco può fare la differenza per la loro sopravvivenza.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34965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Ulteriori letture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https://gathercontent.com/blog/how-to-collaborate-the-creative-the-practical </a:t>
            </a:r>
          </a:p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3"/>
              </a:rPr>
              <a:t>https://www.ucanwest.ca/blog/business-management/top-5-online-business-collaboration-tools</a:t>
            </a:r>
            <a:endParaRPr lang="en-IE" altLang="en-US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en-IE" altLang="en-US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67794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Ulteriori letture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https://resources.workable.com/tutorial/collaboration-tools </a:t>
            </a:r>
          </a:p>
          <a:p>
            <a:r>
              <a:rPr lang="sk-SK" dirty="0">
                <a:hlinkClick r:id="rId3"/>
              </a:rPr>
              <a:t>https://www.bynder.com/en/glossary/collaboration-tools/</a:t>
            </a:r>
            <a:endParaRPr lang="en-IE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867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Collaborare con altri - Perché?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28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I problemi non sembrano così opprimenti quando se ne parla, e due o più persone hanno più probabilità di trovare una soluzione rispetto a una sola.</a:t>
            </a:r>
            <a:endParaRPr lang="sk-SK" sz="2800" dirty="0">
              <a:effectLst/>
            </a:endParaRPr>
          </a:p>
        </p:txBody>
      </p:sp>
      <p:pic>
        <p:nvPicPr>
          <p:cNvPr id="2050" name="Picture 2" descr="Collaboration Stock Illustrations – 82,099 Collaboration Stock  Illustrations, Vectors &amp; Clipart - Dreamstime">
            <a:extLst>
              <a:ext uri="{FF2B5EF4-FFF2-40B4-BE49-F238E27FC236}">
                <a16:creationId xmlns:a16="http://schemas.microsoft.com/office/drawing/2014/main" id="{0FFFEC2B-0002-9917-8FFB-984EC7335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261" y="4059154"/>
            <a:ext cx="5603477" cy="217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E2D79E5E-4AF6-5083-5F1B-5AFE5353FB71}"/>
              </a:ext>
            </a:extLst>
          </p:cNvPr>
          <p:cNvSpPr txBox="1"/>
          <p:nvPr/>
        </p:nvSpPr>
        <p:spPr>
          <a:xfrm>
            <a:off x="2087723" y="6085338"/>
            <a:ext cx="4968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https://www.dreamstime.com/illustration/collaboration.html</a:t>
            </a:r>
          </a:p>
        </p:txBody>
      </p:sp>
    </p:spTree>
    <p:extLst>
      <p:ext uri="{BB962C8B-B14F-4D97-AF65-F5344CB8AC3E}">
        <p14:creationId xmlns:p14="http://schemas.microsoft.com/office/powerpoint/2010/main" val="103570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Che cos'è la collaborazione?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La collaborazione è il processo di due o più persone o organizzazioni che lavorano insieme per ottenere vantaggi reciproci. </a:t>
            </a:r>
            <a:endParaRPr lang="sk-SK" sz="3200" dirty="0">
              <a:effectLst/>
            </a:endParaRP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Le opzioni vanno dalle reti e alleanze informali, alla realizzazione congiunta di progetti, fino alla fusione completa. 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038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Che cos'è la collaborazione?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La collaborazione può durare per un periodo di tempo determinato o costituire un accordo permanente. </a:t>
            </a:r>
          </a:p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Ciò che accomuna queste opzioni è che prevedono una sorta di scambio.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842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Che cos'è la collaborazione?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697936"/>
            <a:ext cx="3610744" cy="1143000"/>
          </a:xfrm>
        </p:spPr>
        <p:txBody>
          <a:bodyPr>
            <a:normAutofit/>
          </a:bodyPr>
          <a:lstStyle/>
          <a:p>
            <a:pPr marL="0" indent="0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Parole chiave della collaborazione</a:t>
            </a:r>
            <a:endParaRPr lang="sk-SK" dirty="0">
              <a:effectLst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FDAB78-55FF-5A33-4894-6C965B6DC0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5187724"/>
              </p:ext>
            </p:extLst>
          </p:nvPr>
        </p:nvGraphicFramePr>
        <p:xfrm>
          <a:off x="2915816" y="2276871"/>
          <a:ext cx="6079419" cy="398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332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1. Perché collaborare? 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8229600" cy="3489251"/>
          </a:xfrm>
        </p:spPr>
        <p:txBody>
          <a:bodyPr>
            <a:normAutofit fontScale="92500" lnSpcReduction="10000"/>
          </a:bodyPr>
          <a:lstStyle/>
          <a:p>
            <a:pPr rtl="0" eaLnBrk="0" fontAlgn="base" hangingPunct="0"/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Avete la visione di sviluppare un'idea di Centro del Gusto, ma potreste non avere le competenze o le risorse per realizzarla da soli. </a:t>
            </a:r>
          </a:p>
          <a:p>
            <a:pPr marL="0" indent="0" algn="ctr" rtl="0" eaLnBrk="0" fontAlgn="base" hangingPunct="0">
              <a:buNone/>
            </a:pPr>
            <a:r>
              <a:rPr lang="en-IE" sz="3200" b="1" kern="1200" dirty="0">
                <a:solidFill>
                  <a:schemeClr val="tx1"/>
                </a:solidFill>
                <a:effectLst/>
              </a:rPr>
              <a:t>Attraverso la collaborazione, potete costruire una coalizione di sostegno, competenze, incoraggiamento e risorse complementari. </a:t>
            </a:r>
            <a:endParaRPr lang="sk-SK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51853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215528D5E10BA49B6643C35E826D0AA" ma:contentTypeVersion="17" ma:contentTypeDescription="Creare un nuovo documento." ma:contentTypeScope="" ma:versionID="50d951fb685cf663c005dfd49a598781">
  <xsd:schema xmlns:xsd="http://www.w3.org/2001/XMLSchema" xmlns:xs="http://www.w3.org/2001/XMLSchema" xmlns:p="http://schemas.microsoft.com/office/2006/metadata/properties" xmlns:ns2="f5d98e21-7858-42b8-a513-89b049052d4e" xmlns:ns3="ebb57fef-aa04-4b64-85cb-dbd122f3ef38" targetNamespace="http://schemas.microsoft.com/office/2006/metadata/properties" ma:root="true" ma:fieldsID="d1a1d64dd1ecea62c8ccb979514b014e" ns2:_="" ns3:_="">
    <xsd:import namespace="f5d98e21-7858-42b8-a513-89b049052d4e"/>
    <xsd:import namespace="ebb57fef-aa04-4b64-85cb-dbd122f3e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98e21-7858-42b8-a513-89b049052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Tag immagine" ma:readOnly="false" ma:fieldId="{5cf76f15-5ced-4ddc-b409-7134ff3c332f}" ma:taxonomyMulti="true" ma:sspId="6104055d-a7a1-4227-823d-893947fae5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57fef-aa04-4b64-85cb-dbd122f3ef3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7a2fb5e-3e71-46c2-8cfb-b18f0a1e2fa7}" ma:internalName="TaxCatchAll" ma:showField="CatchAllData" ma:web="ebb57fef-aa04-4b64-85cb-dbd122f3ef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d98e21-7858-42b8-a513-89b049052d4e">
      <Terms xmlns="http://schemas.microsoft.com/office/infopath/2007/PartnerControls"/>
    </lcf76f155ced4ddcb4097134ff3c332f>
    <TaxCatchAll xmlns="ebb57fef-aa04-4b64-85cb-dbd122f3ef38" xsi:nil="true"/>
  </documentManagement>
</p:properties>
</file>

<file path=customXml/itemProps1.xml><?xml version="1.0" encoding="utf-8"?>
<ds:datastoreItem xmlns:ds="http://schemas.openxmlformats.org/officeDocument/2006/customXml" ds:itemID="{3E95F4D3-CF7D-43A3-B0C9-03E5ABF4BCCA}"/>
</file>

<file path=customXml/itemProps2.xml><?xml version="1.0" encoding="utf-8"?>
<ds:datastoreItem xmlns:ds="http://schemas.openxmlformats.org/officeDocument/2006/customXml" ds:itemID="{AA69C323-4DE6-44BE-8571-2A3D4A171C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9D5D7-AE03-4D10-9A11-E4A93AB82CE7}">
  <ds:schemaRefs>
    <ds:schemaRef ds:uri="http://schemas.microsoft.com/office/2006/metadata/properties"/>
    <ds:schemaRef ds:uri="http://schemas.microsoft.com/office/infopath/2007/PartnerControls"/>
    <ds:schemaRef ds:uri="f5d98e21-7858-42b8-a513-89b049052d4e"/>
    <ds:schemaRef ds:uri="ebb57fef-aa04-4b64-85cb-dbd122f3ef3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2140</Words>
  <Application>Microsoft Macintosh PowerPoint</Application>
  <PresentationFormat>Presentazione su schermo (4:3)</PresentationFormat>
  <Paragraphs>157</Paragraphs>
  <Slides>42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8" baseType="lpstr">
      <vt:lpstr>Arial</vt:lpstr>
      <vt:lpstr>Bookman Old Style</vt:lpstr>
      <vt:lpstr>Calibri</vt:lpstr>
      <vt:lpstr>Roboto</vt:lpstr>
      <vt:lpstr>Trebuchet MS</vt:lpstr>
      <vt:lpstr>Motyw pakietu Office</vt:lpstr>
      <vt:lpstr>Modulo 6</vt:lpstr>
      <vt:lpstr>Obiettivi di apprendimento del Modulo 6</vt:lpstr>
      <vt:lpstr>Obiettivi di apprendimento del Modulo 6</vt:lpstr>
      <vt:lpstr>1. Collaborare con altri - Perché?</vt:lpstr>
      <vt:lpstr>1. Collaborare con altri - Perché?</vt:lpstr>
      <vt:lpstr>1. Che cos'è la collaborazione?</vt:lpstr>
      <vt:lpstr>1. Che cos'è la collaborazione?</vt:lpstr>
      <vt:lpstr>1. Che cos'è la collaborazione?</vt:lpstr>
      <vt:lpstr>1. Perché collaborare? </vt:lpstr>
      <vt:lpstr>1. Perché collaborare? </vt:lpstr>
      <vt:lpstr>1. I vantaggi della collaborazione</vt:lpstr>
      <vt:lpstr>1. Perché i partenariati di collaborazione?</vt:lpstr>
      <vt:lpstr>2. Realizzare il Centro del Gusto - l'approccio</vt:lpstr>
      <vt:lpstr>2. Promuovere una cultura della collaborazione </vt:lpstr>
      <vt:lpstr>2. Promuovere una cultura della collaborazione </vt:lpstr>
      <vt:lpstr>2. Promuovere una cultura della collaborazione </vt:lpstr>
      <vt:lpstr>2. Promuovere una cultura della collaborazione  </vt:lpstr>
      <vt:lpstr>2. Promuovere una cultura della collaborazione  </vt:lpstr>
      <vt:lpstr>3. Il ruolo del responsabile del Centro del Gusto</vt:lpstr>
      <vt:lpstr>3. Il ruolo del responsabile del Centro del Gusto</vt:lpstr>
      <vt:lpstr>3. Incoraggiare la creatività e l'apertura</vt:lpstr>
      <vt:lpstr>3. Incoraggiare la creatività e l'apertura</vt:lpstr>
      <vt:lpstr>3. Incoraggiare la creatività e l'apertura</vt:lpstr>
      <vt:lpstr>4. Tecnologia per incoraggiare la creatività e l'apertura.</vt:lpstr>
      <vt:lpstr>4. Tecnologia per incoraggiare la creatività e l'apertura.</vt:lpstr>
      <vt:lpstr>4. Tecnologia per incoraggiare la creatività e l'apertura.</vt:lpstr>
      <vt:lpstr>4. Tecnologia per incoraggiare la creatività e l'apertura.</vt:lpstr>
      <vt:lpstr>4. Tecnologia per incoraggiare la creatività e l'apertura.</vt:lpstr>
      <vt:lpstr>4. Tecnologia per incoraggiare la creatività e l'apertura.</vt:lpstr>
      <vt:lpstr>4. Tecnologia per incoraggiare la creatività e l'apertura.</vt:lpstr>
      <vt:lpstr>4. Tecnologia per incoraggiare la creatività e l'apertura.</vt:lpstr>
      <vt:lpstr>4. Tecnologia per incoraggiare la creatività e l'apertura.</vt:lpstr>
      <vt:lpstr>5. Incoraggiare la cooperazione </vt:lpstr>
      <vt:lpstr>5. Incoraggiare la cooperazione </vt:lpstr>
      <vt:lpstr>5. Incoraggiare il tempo sociale condiviso</vt:lpstr>
      <vt:lpstr>5. Incoraggiare il tempo sociale condiviso</vt:lpstr>
      <vt:lpstr>5. Incoraggiare il tempo sociale condiviso</vt:lpstr>
      <vt:lpstr>5. Incoraggiare il tempo sociale condiviso</vt:lpstr>
      <vt:lpstr>5. Incoraggiare il tempo sociale condiviso</vt:lpstr>
      <vt:lpstr>6. Investire in formazione e sviluppo</vt:lpstr>
      <vt:lpstr>Ulteriori letture</vt:lpstr>
      <vt:lpstr>Ulteriori letture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Ola</dc:creator>
  <cp:keywords>, docId:D4E20AE5DD8EEA5EB51F81B1A4084326</cp:keywords>
  <cp:lastModifiedBy>Michele Alessandro D'Alsazia - michele.dalsazia@studio.unibo.it</cp:lastModifiedBy>
  <cp:revision>26</cp:revision>
  <dcterms:created xsi:type="dcterms:W3CDTF">2019-11-16T17:02:36Z</dcterms:created>
  <dcterms:modified xsi:type="dcterms:W3CDTF">2022-12-19T09:08:13Z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0x0101006215528D5E10BA49B6643C35E826D0AA</vt:lpwstr>
  </property>
  <property fmtid="{D5CDD505-2E9C-101B-9397-08002B2CF9AE}" pid="3" name="MediaServiceImageTags">
    <vt:lpwstr/>
  </property>
</Properties>
</file>